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2.xml" ContentType="application/inkml+xml"/>
  <Override PartName="/ppt/ink/ink1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48"/>
  </p:notesMasterIdLst>
  <p:handoutMasterIdLst>
    <p:handoutMasterId r:id="rId49"/>
  </p:handoutMasterIdLst>
  <p:sldIdLst>
    <p:sldId id="256" r:id="rId5"/>
    <p:sldId id="279" r:id="rId6"/>
    <p:sldId id="280" r:id="rId7"/>
    <p:sldId id="259" r:id="rId8"/>
    <p:sldId id="284" r:id="rId9"/>
    <p:sldId id="260" r:id="rId10"/>
    <p:sldId id="283" r:id="rId11"/>
    <p:sldId id="281" r:id="rId12"/>
    <p:sldId id="287" r:id="rId13"/>
    <p:sldId id="288" r:id="rId14"/>
    <p:sldId id="289" r:id="rId15"/>
    <p:sldId id="291" r:id="rId16"/>
    <p:sldId id="292" r:id="rId17"/>
    <p:sldId id="294" r:id="rId18"/>
    <p:sldId id="348" r:id="rId19"/>
    <p:sldId id="293" r:id="rId20"/>
    <p:sldId id="295" r:id="rId21"/>
    <p:sldId id="296" r:id="rId22"/>
    <p:sldId id="300" r:id="rId23"/>
    <p:sldId id="301" r:id="rId24"/>
    <p:sldId id="302" r:id="rId25"/>
    <p:sldId id="325" r:id="rId26"/>
    <p:sldId id="326" r:id="rId27"/>
    <p:sldId id="349" r:id="rId28"/>
    <p:sldId id="327" r:id="rId29"/>
    <p:sldId id="328" r:id="rId30"/>
    <p:sldId id="331" r:id="rId31"/>
    <p:sldId id="332" r:id="rId32"/>
    <p:sldId id="333" r:id="rId33"/>
    <p:sldId id="350" r:id="rId34"/>
    <p:sldId id="334" r:id="rId35"/>
    <p:sldId id="335" r:id="rId36"/>
    <p:sldId id="351" r:id="rId37"/>
    <p:sldId id="352" r:id="rId38"/>
    <p:sldId id="337" r:id="rId39"/>
    <p:sldId id="342" r:id="rId40"/>
    <p:sldId id="343" r:id="rId41"/>
    <p:sldId id="345" r:id="rId42"/>
    <p:sldId id="353" r:id="rId43"/>
    <p:sldId id="346" r:id="rId44"/>
    <p:sldId id="347" r:id="rId45"/>
    <p:sldId id="354" r:id="rId46"/>
    <p:sldId id="27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32" autoAdjust="0"/>
  </p:normalViewPr>
  <p:slideViewPr>
    <p:cSldViewPr snapToGrid="0">
      <p:cViewPr varScale="1">
        <p:scale>
          <a:sx n="74" d="100"/>
          <a:sy n="74" d="100"/>
        </p:scale>
        <p:origin x="552" y="5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4/6/2024</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17"/>
    </inkml:context>
    <inkml:brush xml:id="br0">
      <inkml:brushProperty name="width" value="0.1" units="cm"/>
      <inkml:brushProperty name="height" value="0.1" units="cm"/>
    </inkml:brush>
  </inkml:definitions>
  <inkml:trace contextRef="#ctx0" brushRef="#br0">11261 12639 16383 0 0,'-3'0'0'0'0,"-7"-3"0"0"0,-5-1 0 0 0,-3 0 0 0 0,3-5 0 0 0,-4-1 0 0 0,0 1 0 0 0,-4 2 0 0 0,0 3 0 0 0,-3 1 0 0 0,1 2 0 0 0,1 1 0 0 0,-1 0 0 0 0,1 0 0 0 0,-2 1 0 0 0,1-1 0 0 0,1 0 0 0 0,0 1 0 0 0,6-1 0 0 0,9 0 0 0 0,9 0 0 0 0,11 0 0 0 0,6 0 0 0 0,7 0 0 0 0,1 0 0 0 0,0 0 0 0 0,2 0 0 0 0,-1 0 0 0 0,1-3 0 0 0,4-2 0 0 0,2 2 0 0 0,-1 0 0 0 0,-2 1 0 0 0,-3 1 0 0 0,-1 0 0 0 0,-1 1 0 0 0,1 0 0 0 0,-1 0 0 0 0,1 0 0 0 0,-1 0 0 0 0,-5-3 0 0 0,-14-1 0 0 0,-15 1 0 0 0,-14 0 0 0 0,-12 0 0 0 0,-10 2 0 0 0,-8 0 0 0 0,-4 1 0 0 0,-2 0 0 0 0,4 0 0 0 0,2 0 0 0 0,7 6 0 0 0,8 2 0 0 0,5 0 0 0 0,5-2 0 0 0,2-1 0 0 0,1-3 0 0 0,0 0 0 0 0,1-2 0 0 0,10 0 0 0 0,11 0 0 0 0,15 0 0 0 0,17-1 0 0 0,7-2 0 0 0,5-1 0 0 0,6-3 0 0 0,0 0 0 0 0,1 1 0 0 0,-4 2 0 0 0,-4 1 0 0 0,-7-5 0 0 0,-1 0 0 0 0,-4 0 0 0 0,-5 2 0 0 0,1 2 0 0 0,0 2 0 0 0,0 1 0 0 0,-6 0 0 0 0,-9 1 0 0 0,-12 1 0 0 0,-9-1 0 0 0,-11 3 0 0 0,-7 1 0 0 0,-2 3 0 0 0,1 0 0 0 0,1 5 0 0 0,2 1 0 0 0,0 0 0 0 0,2-1 0 0 0,-1-1 0 0 0,1-1 0 0 0,5 4 0 0 0,4-2 0 0 0,4 1 0 0 0,-1-2 0 0 0,1 3 0 0 0,0-1 0 0 0,2 1 0 0 0,10-3 0 0 0,7-2 0 0 0,5-4 0 0 0,8-2 0 0 0,3-1 0 0 0,3-2 0 0 0,2 0 0 0 0,1-1 0 0 0,-1 0 0 0 0,-2 1 0 0 0,0-1 0 0 0,0 1 0 0 0,-6-6 0 0 0,-10-2 0 0 0,-11-2 0 0 0,-8 0 0 0 0,-8 2 0 0 0,-4 2 0 0 0,-4 2 0 0 0,-1 2 0 0 0,-1-4 0 0 0,3-5 0 0 0,10 0 0 0 0,10 1 0 0 0,12 4 0 0 0,7 1 0 0 0,8 2 0 0 0,3 2 0 0 0,6 1 0 0 0,0-2 0 0 0,2-2 0 0 0,-3 1 0 0 0,4 0 0 0 0,0-5 0 0 0,5-1 0 0 0,4 1 0 0 0,-3 2 0 0 0,-1 2 0 0 0,-11 1 0 0 0,-13 2 0 0 0,-18 0 0 0 0,-14 1 0 0 0,-8 1 0 0 0,-7-1 0 0 0,-9 1 0 0 0,-2-1 0 0 0,-3 3 0 0 0,-3 1 0 0 0,4 0 0 0 0,2-1 0 0 0,1-1 0 0 0,5-1 0 0 0,2 0 0 0 0,6-1 0 0 0,3 0 0 0 0,1 0 0 0 0,1 0 0 0 0,0 0 0 0 0,3 3 0 0 0,8 0 0 0 0,10 1 0 0 0,10-1 0 0 0,8-1 0 0 0,10 0 0 0 0,4-2 0 0 0,6 1 0 0 0,2-1 0 0 0,5 0 0 0 0,3-1 0 0 0,1 1 0 0 0,0 0 0 0 0,3 0 0 0 0,1 0 0 0 0,-5 0 0 0 0,-1 0 0 0 0,-2 0 0 0 0,-6 0 0 0 0,-2 0 0 0 0,-5 0 0 0 0,-3 0 0 0 0,-1 0 0 0 0,-2 0 0 0 0,-10 0 0 0 0,-11 0 0 0 0,-8 0 0 0 0,-13 0 0 0 0,-8 6 0 0 0,-3 2 0 0 0,-5 0 0 0 0,-3-3 0 0 0,2 3 0 0 0,2-2 0 0 0,3 0 0 0 0,5-3 0 0 0,-1 2 0 0 0,3 0 0 0 0,-1-1 0 0 0,0-1 0 0 0,6 5 0 0 0,1 1 0 0 0,-1-1 0 0 0,6-1 0 0 0,7-3 0 0 0,9-2 0 0 0,12-1 0 0 0,15-1 0 0 0,12 0 0 0 0,7 0 0 0 0,-1 0 0 0 0,-3-1 0 0 0,-7-2 0 0 0,-3-1 0 0 0,-8-3 0 0 0,-11-3 0 0 0,-18 0 0 0 0,-11 2 0 0 0,-9 2 0 0 0,-10 2 0 0 0,-3 2 0 0 0,2 2 0 0 0,1-1 0 0 0,3 2 0 0 0,-1-1 0 0 0,3 1 0 0 0,0-1 0 0 0,1 0 0 0 0,3 0 0 0 0,-1 0 0 0 0,0 0 0 0 0,-1 0 0 0 0,0 0 0 0 0,-1 0 0 0 0,10 0 0 0 0,13 0 0 0 0,10 0 0 0 0,13 0 0 0 0,9 0 0 0 0,3 0 0 0 0,1 0 0 0 0,-1 0 0 0 0,-4 0 0 0 0,0 0 0 0 0,-2 0 0 0 0,0 0 0 0 0,-1-5 0 0 0,1-3 0 0 0,-1 0 0 0 0,-4-1 0 0 0,-13-5 0 0 0,-15 0 0 0 0,-17 2 0 0 0,-9 3 0 0 0,-11 3 0 0 0,-11 3 0 0 0,-3 1 0 0 0,-3 2 0 0 0,2 0 0 0 0,-5 1 0 0 0,-3 0 0 0 0,1 0 0 0 0,3-1 0 0 0,3 0 0 0 0,6 0 0 0 0,3 0 0 0 0,7 0 0 0 0,6 0 0 0 0,5 0 0 0 0,7 0 0 0 0,6 3 0 0 0,2 1 0 0 0,6 0 0 0 0,9-1 0 0 0,13-1 0 0 0,14-1 0 0 0,21 0 0 0 0,17-1 0 0 0,14-2 0 0 0,10-3 0 0 0,1-4 0 0 0,3-3 0 0 0,-5 2 0 0 0,-8-3 0 0 0,-8 0 0 0 0,-10 2 0 0 0,-12 1 0 0 0,-8 1 0 0 0,-8 3 0 0 0,-6-1 0 0 0,-1 1 0 0 0,-8 1 0 0 0,-10 2 0 0 0,-9 1 0 0 0,-9 1 0 0 0,-6 1 0 0 0,-9 0 0 0 0,-6 1 0 0 0,1-1 0 0 0,-5 0 0 0 0,-1 0 0 0 0,3 0 0 0 0,-1 1 0 0 0,1-1 0 0 0,-4 5 0 0 0,1 3 0 0 0,-1 0 0 0 0,-4 1 0 0 0,0-1 0 0 0,-1 5 0 0 0,3-1 0 0 0,0 1 0 0 0,1-2 0 0 0,4-2 0 0 0,3-4 0 0 0,3-1 0 0 0,2 3 0 0 0,2 2 0 0 0,2-2 0 0 0,0-1 0 0 0,4 0 0 0 0,2 0 0 0 0,10-1 0 0 0,10-2 0 0 0,10 0 0 0 0,12-2 0 0 0,5-1 0 0 0,6 0 0 0 0,0 0 0 0 0,1-1 0 0 0,3 1 0 0 0,-3 0 0 0 0,-1 0 0 0 0,-4 0 0 0 0,-7-6 0 0 0,-7-5 0 0 0,-13-1 0 0 0,-10 3 0 0 0,-10-2 0 0 0,-11 2 0 0 0,-4 3 0 0 0,-6 1 0 0 0,-5 3 0 0 0,-4 1 0 0 0,-7 1 0 0 0,-3 0 0 0 0,-1 0 0 0 0,7 1 0 0 0,2-1 0 0 0,4 0 0 0 0,6 0 0 0 0,4 1 0 0 0,5-1 0 0 0,1 0 0 0 0,2 0 0 0 0,12 0 0 0 0,17 0 0 0 0,17 0 0 0 0,14 0 0 0 0,13-6 0 0 0,13-2 0 0 0,12 0 0 0 0,5-4 0 0 0,4 0 0 0 0,1-1 0 0 0,-6 1 0 0 0,-11 4 0 0 0,-9-4 0 0 0,-8 1 0 0 0,-3 2 0 0 0,-6 2 0 0 0,-4 0 0 0 0,-5 1 0 0 0,-4 2 0 0 0,-2 1 0 0 0,0-5 0 0 0,-12-1 0 0 0,-10 1 0 0 0,-14 3 0 0 0,-9 0 0 0 0,-9 3 0 0 0,-5 1 0 0 0,0 3 0 0 0,0 3 0 0 0,3-1 0 0 0,1-1 0 0 0,3 3 0 0 0,3-1 0 0 0,0 3 0 0 0,1-1 0 0 0,-1 5 0 0 0,1 0 0 0 0,4 1 0 0 0,5 5 0 0 0,12-2 0 0 0,9-3 0 0 0,13-3 0 0 0,8-4 0 0 0,9-3 0 0 0,2-2 0 0 0,2-1 0 0 0,1 0 0 0 0,3-1 0 0 0,-4-3 0 0 0,0 0 0 0 0,-3-1 0 0 0,1 2 0 0 0,-1-2 0 0 0,-3 0 0 0 0,-2 0 0 0 0,-2 2 0 0 0,-2 1 0 0 0,-8 0 0 0 0,-10 2 0 0 0,-13 0 0 0 0,-8 0 0 0 0,-10 0 0 0 0,-3 0 0 0 0,0 1 0 0 0,-3-1 0 0 0,1 0 0 0 0,-2 0 0 0 0,2 0 0 0 0,-1 0 0 0 0,-6 0 0 0 0,2 6 0 0 0,1 2 0 0 0,-2-1 0 0 0,-2 2 0 0 0,2 0 0 0 0,1 0 0 0 0,2-1 0 0 0,0 5 0 0 0,3-1 0 0 0,2 1 0 0 0,-1-2 0 0 0,1 4 0 0 0,-1-2 0 0 0,4 1 0 0 0,2-2 0 0 0,1 2 0 0 0,-2 2 0 0 0,3 2 0 0 0,6-3 0 0 0,9-4 0 0 0,8-3 0 0 0,8-4 0 0 0,5-2 0 0 0,5-1 0 0 0,2-1 0 0 0,-1-1 0 0 0,1 0 0 0 0,0 0 0 0 0,0 1 0 0 0,6-1 0 0 0,-1 1 0 0 0,2 0 0 0 0,-3 0 0 0 0,-1-6 0 0 0,-1-2 0 0 0,-3-2 0 0 0,-6-3 0 0 0,-9 1 0 0 0,-12 2 0 0 0,-9 4 0 0 0,-8 2 0 0 0,-4 2 0 0 0,-5 1 0 0 0,1 1 0 0 0,1 0 0 0 0,-1 1 0 0 0,2-1 0 0 0,-2 1 0 0 0,8-1 0 0 0,9 0 0 0 0,13 0 0 0 0,8 0 0 0 0,6 0 0 0 0,6 0 0 0 0,1 0 0 0 0,4 0 0 0 0,-1 0 0 0 0,1 0 0 0 0,-1 0 0 0 0,-2 0 0 0 0,0 0 0 0 0,-7 0 0 0 0,-9 0 0 0 0,-9 0 0 0 0,-11 0 0 0 0,-6 0 0 0 0,-7-5 0 0 0,-1-3 0 0 0,-3 0 0 0 0,-6 2 0 0 0,0 2 0 0 0,4 1 0 0 0,-1 1 0 0 0,4 2 0 0 0,-1 0 0 0 0,2 0 0 0 0,0 0 0 0 0,-5 4 0 0 0,-1 0 0 0 0,0 0 0 0 0,3-1 0 0 0,2 0 0 0 0,1-2 0 0 0,1 0 0 0 0,-1-1 0 0 0,1 0 0 0 0,2 0 0 0 0,11 0 0 0 0,10-1 0 0 0,9 1 0 0 0,11 0 0 0 0,16 0 0 0 0,9 0 0 0 0,14 0 0 0 0,5 0 0 0 0,4 0 0 0 0,0-3 0 0 0,-2-1 0 0 0,-7 0 0 0 0,-3 1 0 0 0,-8-2 0 0 0,-4 0 0 0 0,-5 1 0 0 0,-4 0 0 0 0,-3 2 0 0 0,-2 1 0 0 0,-3 0 0 0 0,-10 1 0 0 0,-12 3 0 0 0,-12 1 0 0 0,-14 0 0 0 0,-5 6 0 0 0,-1-1 0 0 0,-5 1 0 0 0,-2-1 0 0 0,-4 0 0 0 0,2-3 0 0 0,1-1 0 0 0,-2 3 0 0 0,3 1 0 0 0,2-1 0 0 0,3-2 0 0 0,1 1 0 0 0,3-1 0 0 0,3-1 0 0 0,0-2 0 0 0,0-1 0 0 0,-1-1 0 0 0,1-1 0 0 0,1 0 0 0 0,-1 0 0 0 0,0 0 0 0 0,-2-1 0 0 0,8 1 0 0 0,8 0 0 0 0,16 0 0 0 0,12 0 0 0 0,7-6 0 0 0,7-2 0 0 0,1 1 0 0 0,2 1 0 0 0,3-1 0 0 0,-2 0 0 0 0,-1 2 0 0 0,-3 1 0 0 0,-2-4 0 0 0,-2-1 0 0 0,-1 1 0 0 0,-4-1 0 0 0,-4 1 0 0 0,-10 2 0 0 0,-10 2 0 0 0,-11 2 0 0 0,-6 0 0 0 0,-6 2 0 0 0,-2 0 0 0 0,0 0 0 0 0,-1 0 0 0 0,1 1 0 0 0,-1-1 0 0 0,1 1 0 0 0,0-1 0 0 0,-6 0 0 0 0,0 0 0 0 0,3 0 0 0 0,-3 0 0 0 0,-2 0 0 0 0,-4 0 0 0 0,1 0 0 0 0,-1 0 0 0 0,0 0 0 0 0,2 0 0 0 0,2 0 0 0 0,-1 0 0 0 0,0 0 0 0 0,6 0 0 0 0,0 0 0 0 0,2 0 0 0 0,0 0 0 0 0,2 0 0 0 0,-1 0 0 0 0,1 0 0 0 0,-11 5 0 0 0,-18 4 0 0 0,-20-2 0 0 0,-11-1 0 0 0,-14 4 0 0 0,-1 1 0 0 0,3-2 0 0 0,0-3 0 0 0,7-1 0 0 0,16-3 0 0 0,13-1 0 0 0,9-1 0 0 0,11 0 0 0 0,11 0 0 0 0,2-1 0 0 0,5 1 0 0 0,-1 0 0 0 0,5 2 0 0 0,8 2 0 0 0,8 0 0 0 0,12 5 0 0 0,6 1 0 0 0,10-1 0 0 0,4-2 0 0 0,3-3 0 0 0,5-1 0 0 0,4-2 0 0 0,-1 0 0 0 0,2-1 0 0 0,4-1 0 0 0,5 1 0 0 0,-4-1 0 0 0,-1 1 0 0 0,-3 0 0 0 0,-5 0 0 0 0,0 0 0 0 0,-1 0 0 0 0,-4 0 0 0 0,-4-4 0 0 0,-1 1 0 0 0,-6-4 0 0 0,-10-3 0 0 0,-9 0 0 0 0,-13 2 0 0 0,-10-4 0 0 0,-7 1 0 0 0,-6 1 0 0 0,-3 3 0 0 0,1 3 0 0 0,2 1 0 0 0,1-1 0 0 0,3 0 0 0 0,4 1 0 0 0,6-6 0 0 0,6-3 0 0 0,8 0 0 0 0,11-5 0 0 0,13 2 0 0 0,7 2 0 0 0,5 5 0 0 0,-1 0 0 0 0,2 1 0 0 0,-2 2 0 0 0,2-4 0 0 0,2-1 0 0 0,-2 2 0 0 0,-6-1 0 0 0,-8-2 0 0 0,-15 1 0 0 0,-15 2 0 0 0,-14 3 0 0 0,-5 2 0 0 0,-4 1 0 0 0,-4 2 0 0 0,0 0 0 0 0,2 0 0 0 0,5 0 0 0 0,3 1 0 0 0,2-1 0 0 0,2 0 0 0 0,12 1 0 0 0,10-1 0 0 0,9 0 0 0 0,10 0 0 0 0,10 0 0 0 0,4 0 0 0 0,6 0 0 0 0,3 0 0 0 0,-2 0 0 0 0,-2 0 0 0 0,-4 0 0 0 0,-4 0 0 0 0,0 0 0 0 0,-3 0 0 0 0,-11 0 0 0 0,-16 0 0 0 0,-11 2 0 0 0,-12 2 0 0 0,-13 6 0 0 0,-9 1 0 0 0,0 5 0 0 0,0-1 0 0 0,2 0 0 0 0,0-2 0 0 0,5 0 0 0 0,6-3 0 0 0,3-3 0 0 0,5 3 0 0 0,0 1 0 0 0,2-2 0 0 0,6-1 0 0 0,-1 0 0 0 0,7-2 0 0 0,8-2 0 0 0,14-1 0 0 0,11-2 0 0 0,6-1 0 0 0,6 0 0 0 0,5-1 0 0 0,-2 1 0 0 0,-3 0 0 0 0,-1-1 0 0 0,-4 1 0 0 0,0 0 0 0 0,-1 0 0 0 0,-6-6 0 0 0,-6-5 0 0 0,-10 0 0 0 0,-11 1 0 0 0,-9 2 0 0 0,2 4 0 0 0,5 1 0 0 0,10 2 0 0 0,9-3 0 0 0,11 1 0 0 0,13-6 0 0 0,5-2 0 0 0,-2 2 0 0 0,-1-4 0 0 0,-7-3 0 0 0,-11 2 0 0 0,-11 3 0 0 0,-11 3 0 0 0,-10 3 0 0 0,-5 3 0 0 0,-6 1 0 0 0,-2 1 0 0 0,-2 1 0 0 0,2-1 0 0 0,1 1 0 0 0,0-1 0 0 0,1 1 0 0 0,11-1 0 0 0,11 0 0 0 0,8 0 0 0 0,10 0 0 0 0,5 0 0 0 0,-1 6 0 0 0,-9 5 0 0 0,-10 6 0 0 0,-13 1 0 0 0,-8 0 0 0 0,-6-4 0 0 0,-2 3 0 0 0,-1-2 0 0 0,1 0 0 0 0,0-4 0 0 0,1 1 0 0 0,3 3 0 0 0,0-1 0 0 0,1 1 0 0 0,-2-3 0 0 0,4 3 0 0 0,4-1 0 0 0,9-3 0 0 0,7-7 0 0 0,6-4 0 0 0,4-4 0 0 0,5-8 0 0 0,1-5 0 0 0,1 1 0 0 0,-2-1 0 0 0,-1-2 0 0 0,4-2 0 0 0,0-3 0 0 0,-1 1 0 0 0,-2-4 0 0 0,2 2 0 0 0,-1 0 0 0 0,-1 0 0 0 0,-1 1 0 0 0,2-2 0 0 0,-1 1 0 0 0,1 2 0 0 0,-4-2 0 0 0,-1 7 0 0 0,-3 10 0 0 0,-10 5 0 0 0,-2 7 0 0 0,-2 9 0 0 0,2 4 0 0 0,-2 6 0 0 0,-5 2 0 0 0,-1 0 0 0 0,0 0 0 0 0,-4 1 0 0 0,0 0 0 0 0,2-3 0 0 0,2-3 0 0 0,2 1 0 0 0,-4 0 0 0 0,1-9 0 0 0,6-7 0 0 0,4-8 0 0 0,7-8 0 0 0,2-6 0 0 0,4 0 0 0 0,1-3 0 0 0,3 2 0 0 0,2 1 0 0 0,0 3 0 0 0,-2 2 0 0 0,3 2 0 0 0,-1-3 0 0 0,0-2 0 0 0,3-5 0 0 0,2 2 0 0 0,1 3 0 0 0,-3 8 0 0 0,-5 7 0 0 0,-3 10 0 0 0,-5 7 0 0 0,-2 2 0 0 0,-2 5 0 0 0,0 1 0 0 0,-1 2 0 0 0,0 0 0 0 0,-2-6 0 0 0,-2 1 0 0 0,1-1 0 0 0,-5-4 0 0 0,-1-2 0 0 0,-2 2 0 0 0,-5-1 0 0 0,1-7 0 0 0,3-7 0 0 0,4-8 0 0 0,5-2 0 0 0,5-6 0 0 0,2-4 0 0 0,2 2 0 0 0,2-3 0 0 0,-1-1 0 0 0,4-3 0 0 0,1 0 0 0 0,2 2 0 0 0,-3 4 0 0 0,-7 4 0 0 0,-9 6 0 0 0,-8 12 0 0 0,-5 7 0 0 0,1 7 0 0 0,-3 2 0 0 0,6-4 0 0 0,7-5 0 0 0,12-4 0 0 0,8-3 0 0 0,8 0 0 0 0,3-1 0 0 0,8 0 0 0 0,0-2 0 0 0,4-1 0 0 0,3-1 0 0 0,3 1 0 0 0,3-1 0 0 0,4-1 0 0 0,-1 1 0 0 0,1 0 0 0 0,1 0 0 0 0,-5 0 0 0 0,-1 0 0 0 0,4 0 0 0 0,-3 0 0 0 0,-5 0 0 0 0,-2 0 0 0 0,0 0 0 0 0,-4 0 0 0 0,-2 0 0 0 0,4 0 0 0 0,4 0 0 0 0,-2 0 0 0 0,-1 0 0 0 0,-3 0 0 0 0,-2 0 0 0 0,-9 0 0 0 0,-17 0 0 0 0,-13 0 0 0 0,-13 0 0 0 0,-10 0 0 0 0,-7 5 0 0 0,-8 3 0 0 0,-4 0 0 0 0,-2-2 0 0 0,-5 2 0 0 0,-7-2 0 0 0,-2-1 0 0 0,5-1 0 0 0,4 4 0 0 0,8 1 0 0 0,7-1 0 0 0,1-2 0 0 0,5-2 0 0 0,3-2 0 0 0,4 2 0 0 0,3 0 0 0 0,1 0 0 0 0,2-1 0 0 0,-2-1 0 0 0,10-1 0 0 0,13-1 0 0 0,10 0 0 0 0,13 0 0 0 0,11 0 0 0 0,12-6 0 0 0,14-2 0 0 0,14-6 0 0 0,11-6 0 0 0,8 1 0 0 0,-2-1 0 0 0,-8 4 0 0 0,-7 5 0 0 0,-6-2 0 0 0,-6 1 0 0 0,-9 3 0 0 0,-5 3 0 0 0,-6-1 0 0 0,-5 1 0 0 0,-5 2 0 0 0,-4 1 0 0 0,-7-5 0 0 0,0 0 0 0 0,-2 0 0 0 0,-4-1 0 0 0,-13 1 0 0 0,-19 2 0 0 0,-10 2 0 0 0,-8 1 0 0 0,-8 2 0 0 0,-9 1 0 0 0,-3 3 0 0 0,-2 1 0 0 0,-1 0 0 0 0,-1 0 0 0 0,0 1 0 0 0,1 1 0 0 0,1-2 0 0 0,0 6 0 0 0,-1-1 0 0 0,7 0 0 0 0,3-2 0 0 0,5 0 0 0 0,-1-1 0 0 0,5 0 0 0 0,4-3 0 0 0,-3 5 0 0 0,4 0 0 0 0,1 0 0 0 0,3-2 0 0 0,1 1 0 0 0,2 0 0 0 0,12-2 0 0 0,11-2 0 0 0,13-1 0 0 0,13-1 0 0 0,12-1 0 0 0,9 0 0 0 0,9 0 0 0 0,11-6 0 0 0,3-2 0 0 0,3-6 0 0 0,4-6 0 0 0,-1 0 0 0 0,4-2 0 0 0,-1 2 0 0 0,-2 2 0 0 0,-10 4 0 0 0,-7 4 0 0 0,-4-2 0 0 0,-5 1 0 0 0,-8 3 0 0 0,-1 2 0 0 0,-1-1 0 0 0,-4 1 0 0 0,-2 2 0 0 0,-3 1 0 0 0,-4 1 0 0 0,1 1 0 0 0,-7 1 0 0 0,-10 0 0 0 0,-9 0 0 0 0,-16 1 0 0 0,-15-1 0 0 0,-4 0 0 0 0,-5 7 0 0 0,-14 1 0 0 0,-5 2 0 0 0,-9 0 0 0 0,-3 4 0 0 0,-6 0 0 0 0,-6 2 0 0 0,2 1 0 0 0,0 1 0 0 0,2 5 0 0 0,6-3 0 0 0,7 0 0 0 0,8-5 0 0 0,6-4 0 0 0,8 2 0 0 0,7-3 0 0 0,6-1 0 0 0,3-2 0 0 0,6-1 0 0 0,5-1 0 0 0,1 0 0 0 0,8-2 0 0 0,10-1 0 0 0,15-2 0 0 0,12 1 0 0 0,6-2 0 0 0,3 1 0 0 0,3 0 0 0 0,-2 0 0 0 0,-1 0 0 0 0,-4-1 0 0 0,1 1 0 0 0,1-5 0 0 0,3-4 0 0 0,4 2 0 0 0,-2 1 0 0 0,2-1 0 0 0,-2 0 0 0 0,2 2 0 0 0,-3 1 0 0 0,-2-4 0 0 0,1-1 0 0 0,-2 1 0 0 0,-3 2 0 0 0,-3 2 0 0 0,-3 2 0 0 0,-1 0 0 0 0,-2 2 0 0 0,1 0 0 0 0,0 1 0 0 0,0-1 0 0 0,-6 1 0 0 0,-9-1 0 0 0,-13 0 0 0 0,-8 0 0 0 0,-9 0 0 0 0,-3 0 0 0 0,-8 0 0 0 0,0 0 0 0 0,-2 3 0 0 0,-4 1 0 0 0,2 0 0 0 0,-3-1 0 0 0,0 2 0 0 0,-3 0 0 0 0,2 0 0 0 0,3-2 0 0 0,4-1 0 0 0,4 2 0 0 0,2 1 0 0 0,1-1 0 0 0,0-1 0 0 0,4 5 0 0 0,2 1 0 0 0,-1-1 0 0 0,-1-2 0 0 0,11-5 0 0 0,7-2 0 0 0,13-2 0 0 0,6-3 0 0 0,10 1 0 0 0,6-4 0 0 0,1 1 0 0 0,3-5 0 0 0,2 1 0 0 0,4-2 0 0 0,-4 3 0 0 0,0-4 0 0 0,0 1 0 0 0,-2 0 0 0 0,-5 3 0 0 0,2-4 0 0 0,0 2 0 0 0,-1 3 0 0 0,-1 2 0 0 0,-3 1 0 0 0,0 1 0 0 0,-1 1 0 0 0,-3 2 0 0 0,-6-5 0 0 0,1 0 0 0 0,-1 0 0 0 0,4 2 0 0 0,0-1 0 0 0,-9 1 0 0 0,-11 1 0 0 0,-10 2 0 0 0,-8 0 0 0 0,-4 2 0 0 0,-7 1 0 0 0,-5 6 0 0 0,0 2 0 0 0,-3 3 0 0 0,-3-1 0 0 0,-2 5 0 0 0,1-2 0 0 0,-1 2 0 0 0,1-3 0 0 0,-2 2 0 0 0,2 0 0 0 0,-3 2 0 0 0,2 0 0 0 0,-1-1 0 0 0,0-2 0 0 0,5 2 0 0 0,-1-2 0 0 0,4 1 0 0 0,0-3 0 0 0,3-3 0 0 0,2-3 0 0 0,4 1 0 0 0,5 0 0 0 0,-2-3 0 0 0,4 6 0 0 0,6 0 0 0 0,10 0 0 0 0,10-3 0 0 0,6-2 0 0 0,8-1 0 0 0,1-2 0 0 0,1-1 0 0 0,5 0 0 0 0,2 0 0 0 0,0-1 0 0 0,0-2 0 0 0,-3-1 0 0 0,0 0 0 0 0,-5-3 0 0 0,-3 1 0 0 0,-3 2 0 0 0,1-3 0 0 0,2 0 0 0 0,2 2 0 0 0,0 2 0 0 0,-1-6 0 0 0,3 0 0 0 0,-1 1 0 0 0,2 2 0 0 0,-2 2 0 0 0,3 2 0 0 0,-1 1 0 0 0,-3 0 0 0 0,2 1 0 0 0,5 1 0 0 0,1-1 0 0 0,0 0 0 0 0,-1 1 0 0 0,2-1 0 0 0,3 0 0 0 0,-3 0 0 0 0,-3 0 0 0 0,2 0 0 0 0,2 0 0 0 0,-2 0 0 0 0,0 0 0 0 0,4 0 0 0 0,-2 0 0 0 0,3 0 0 0 0,4 0 0 0 0,1 0 0 0 0,-3 0 0 0 0,-2 0 0 0 0,-11 0 0 0 0,-12 0 0 0 0,-17 0 0 0 0,-14 0 0 0 0,-13 0 0 0 0,-4 0 0 0 0,-5 0 0 0 0,-1 3 0 0 0,-3 1 0 0 0,2 0 0 0 0,1-1 0 0 0,4-1 0 0 0,2 2 0 0 0,-2 1 0 0 0,3-1 0 0 0,0-1 0 0 0,-2-1 0 0 0,2-1 0 0 0,0 0 0 0 0,4 2 0 0 0,4 1 0 0 0,0-1 0 0 0,1 0 0 0 0,0-1 0 0 0,0 5 0 0 0,0 2 0 0 0,0-1 0 0 0,1-3 0 0 0,-1 0 0 0 0,2-3 0 0 0,9 0 0 0 0,11-2 0 0 0,8 0 0 0 0,11 0 0 0 0,9-1 0 0 0,11 1 0 0 0,8 0 0 0 0,8 0 0 0 0,5-1 0 0 0,0 1 0 0 0,1 0 0 0 0,-5 0 0 0 0,-1 0 0 0 0,-7 0 0 0 0,-9 0 0 0 0,-4 0 0 0 0,-4 0 0 0 0,-2 0 0 0 0,-1 0 0 0 0,-1 0 0 0 0,1 0 0 0 0,-2 0 0 0 0,1 0 0 0 0,-1 0 0 0 0,-10 0 0 0 0,-10 0 0 0 0,-9 0 0 0 0,-9 0 0 0 0,-4 0 0 0 0,-9 0 0 0 0,-6 0 0 0 0,-5 3 0 0 0,1 1 0 0 0,-3 0 0 0 0,1-1 0 0 0,-2-1 0 0 0,-3 0 0 0 0,-3-2 0 0 0,1 0 0 0 0,-1 0 0 0 0,0 7 0 0 0,-1 0 0 0 0,1 1 0 0 0,0-3 0 0 0,5-1 0 0 0,2-1 0 0 0,1-1 0 0 0,5-2 0 0 0,5 0 0 0 0,-1 0 0 0 0,-2 0 0 0 0,3-1 0 0 0,0 1 0 0 0,2 0 0 0 0,0 0 0 0 0,2 0 0 0 0,2 0 0 0 0,-1 0 0 0 0,1 0 0 0 0,11 0 0 0 0,10 0 0 0 0,9 0 0 0 0,9 0 0 0 0,5 0 0 0 0,6 0 0 0 0,0 0 0 0 0,5 0 0 0 0,4 0 0 0 0,-2 0 0 0 0,-3 0 0 0 0,5-6 0 0 0,-1-2 0 0 0,-2 0 0 0 0,-2 2 0 0 0,-2 2 0 0 0,0-2 0 0 0,-2 1 0 0 0,0 1 0 0 0,-1 1 0 0 0,-2-5 0 0 0,2-1 0 0 0,-1 1 0 0 0,1-1 0 0 0,0 1 0 0 0,1-4 0 0 0,-1 0 0 0 0,-4-2 0 0 0,-12 3 0 0 0,-11 3 0 0 0,-10 2 0 0 0,-7 3 0 0 0,-5 2 0 0 0,-2 0 0 0 0,0 1 0 0 0,-1 1 0 0 0,1-1 0 0 0,-1 1 0 0 0,1-1 0 0 0,-1 1 0 0 0,1-1 0 0 0,5 5 0 0 0,4 4 0 0 0,4-5 0 0 0,4-5 0 0 0,7-2 0 0 0,10-5 0 0 0,2-5 0 0 0,4-2 0 0 0,6 0 0 0 0,0-4 0 0 0,-1-2 0 0 0,5 3 0 0 0,-3-2 0 0 0,2 0 0 0 0,0 0 0 0 0,-2-2 0 0 0,3 2 0 0 0,-1 2 0 0 0,2-2 0 0 0,0 3 0 0 0,-5 0 0 0 0,1 4 0 0 0,-6 10 0 0 0,-7 8 0 0 0,-6 4 0 0 0,-5 6 0 0 0,-6 0 0 0 0,-7 1 0 0 0,2 0 0 0 0,-5 4 0 0 0,-1-2 0 0 0,3 0 0 0 0,1-5 0 0 0,4 4 0 0 0,-3-4 0 0 0,2 1 0 0 0,-1-3 0 0 0,3 3 0 0 0,-3-1 0 0 0,1 1 0 0 0,3 0 0 0 0,0-2 0 0 0,-5 3 0 0 0,1 2 0 0 0,3 4 0 0 0,3-5 0 0 0,6-5 0 0 0,6-7 0 0 0,8-10 0 0 0,3-8 0 0 0,1 0 0 0 0,-2-2 0 0 0,3 2 0 0 0,-2-2 0 0 0,0-1 0 0 0,-9 1 0 0 0,-9 5 0 0 0,-9 3 0 0 0,-2 9 0 0 0,-3 4 0 0 0,-4 3 0 0 0,-1 1 0 0 0,0 3 0 0 0,-2-1 0 0 0,3 4 0 0 0,2 2 0 0 0,-2-2 0 0 0,3 3 0 0 0,2 1 0 0 0,9-3 0 0 0,9-3 0 0 0,10-6 0 0 0,5-2 0 0 0,4-2 0 0 0,4-3 0 0 0,0 0 0 0 0,2-1 0 0 0,0 0 0 0 0,1 0 0 0 0,-2 1 0 0 0,-2 0 0 0 0,2-1 0 0 0,-5-5 0 0 0,-3-2 0 0 0,3 1 0 0 0,-7 1 0 0 0,-8 1 0 0 0,-11 3 0 0 0,-7 0 0 0 0,-5 2 0 0 0,-6 0 0 0 0,-2 0 0 0 0,-2 0 0 0 0,1 1 0 0 0,-2-1 0 0 0,1 0 0 0 0,2 0 0 0 0,0 0 0 0 0,0 0 0 0 0,0 0 0 0 0,0 0 0 0 0,2 0 0 0 0,-2 0 0 0 0,1 0 0 0 0,5-3 0 0 0,5-7 0 0 0,11-1 0 0 0,9 1 0 0 0,7-2 0 0 0,9 3 0 0 0,8 1 0 0 0,7 4 0 0 0,0 1 0 0 0,3 2 0 0 0,1 1 0 0 0,2 0 0 0 0,-3 0 0 0 0,0 1 0 0 0,-1-1 0 0 0,-3 0 0 0 0,-6 1 0 0 0,-1-1 0 0 0,-3 0 0 0 0,-1 0 0 0 0,0 0 0 0 0,1 0 0 0 0,-1 0 0 0 0,-2 0 0 0 0,1 0 0 0 0,0 0 0 0 0,1 0 0 0 0,-3-3 0 0 0,-6-2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7"/>
    </inkml:context>
    <inkml:brush xml:id="br0">
      <inkml:brushProperty name="width" value="0.1" units="cm"/>
      <inkml:brushProperty name="height" value="0.1" units="cm"/>
    </inkml:brush>
  </inkml:definitions>
  <inkml:trace contextRef="#ctx0" brushRef="#br0">13891 8308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8"/>
    </inkml:context>
    <inkml:brush xml:id="br0">
      <inkml:brushProperty name="width" value="0.1" units="cm"/>
      <inkml:brushProperty name="height" value="0.1" units="cm"/>
    </inkml:brush>
  </inkml:definitions>
  <inkml:trace contextRef="#ctx0" brushRef="#br0">9319 2932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16:34:18.423"/>
    </inkml:context>
    <inkml:brush xml:id="br0">
      <inkml:brushProperty name="width" value="0.05" units="cm"/>
      <inkml:brushProperty name="height" value="0.05" units="cm"/>
    </inkml:brush>
  </inkml:definitions>
  <inkml:trace contextRef="#ctx0" brushRef="#br0">952 232 24575,'193'0'0,"318"-7"-1956,757-108 1,-912 60 3700,-197 28 421,-83 16-2166,70-6 0,-132 19 0,-23 3 0,-32 5 0,-686 103-359,-546 18-1013,-10-69 537,942-66 3401,477 4-2566,933 13-2756,-262 0 755,-749-13 2128,1029 3 779,-1069-1 316,-28 4 211,-26 3-472,-359 28-842,-2-34-139,306-3 29,76-2-9,19-1 0,30-4 0,796-40 0,-821 47 0,-4 0 0,-12 1 0,-3-1 0,-22 3 0,-546 38 0,-8-26 0,489-16-1365,75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16:34:28.474"/>
    </inkml:context>
    <inkml:brush xml:id="br0">
      <inkml:brushProperty name="width" value="0.35" units="cm"/>
      <inkml:brushProperty name="height" value="0.35" units="cm"/>
    </inkml:brush>
  </inkml:definitions>
  <inkml:trace contextRef="#ctx0" brushRef="#br0">569 381 24575,'4129'0'0,"-4083"-2"0,-44 1 0,1 1 0,0 0 0,0-1 0,0 0 0,0 1 0,-1-1 0,1 0 0,0-1 0,-1 1 0,1 0 0,-1-1 0,1 1 0,2-3 0,-5 3 0,0 1 0,0-1 0,0 0 0,1 1 0,-1-1 0,0 1 0,0-1 0,0 1 0,0-1 0,0 0 0,0 1 0,-1-1 0,1 1 0,0-1 0,0 1 0,0-1 0,0 1 0,-1-1 0,1 1 0,0-1 0,-1 1 0,1-1 0,0 1 0,-1-1 0,1 1 0,0-1 0,-1 1 0,1 0 0,-1-1 0,1 1 0,-1 0 0,1-1 0,-1 1 0,1 0 0,-2-1 0,-21-13 0,21 13 0,-26-12 0,0 1 0,-1 1 0,-59-13 0,-98-7 0,158 27 0,-446-51 0,172 21 0,55 5 0,-340 4 0,499 28 0,-167 28 0,121 6 0,84-21 0,-55 9 0,-18 0 0,64-12 0,-1-2 0,-94 4 0,-425-17 0,535 5 0,-1 1 0,-73 18 0,65-11 0,-64 5 0,-109-13 0,160-4 0,65 1 0,-36-4 0,37 4 0,-1 0 0,0 0 0,1-1 0,-1 1 0,1 0 0,-1 0 0,1-1 0,-1 1 0,1 0 0,-1 0 0,1-1 0,-1 1 0,1-1 0,-1 1 0,1 0 0,-1-1 0,1 1 0,0-1 0,-1 1 0,1-1 0,0 1 0,-1-1 0,1 1 0,0-1 0,0 0 0,-1 1 0,1-1 0,0 1 0,0-1 0,0 1 0,0-1 0,0 0 0,0 1 0,0-1 0,0 0 0,0 1 0,0-1 0,0 1 0,1-1 0,-1 1 0,0-1 0,0 0 0,0 1 0,1-1 0,-1 1 0,0-1 0,1 1 0,-1-1 0,0 1 0,1-1 0,-1 1 0,1 0 0,-1-1 0,1 1 0,0-1 0,8-9 0,1 0 0,0 1 0,1 1 0,0-1 0,0 2 0,1 0 0,-1 0 0,2 1 0,-1 0 0,1 1 0,14-4 0,-4 3 0,0 0 0,1 2 0,0 0 0,0 2 0,34 0 0,-449 2 0,156 2 0,102-2 0,459 1-53,652-8-475,-4-60 150,-918 59 618,-1-1 0,0-4-1,101-35 1,-138 42-240,0 0 0,1 1 0,-1 2 0,1 0 0,27-1 0,98 6 0,-59 1 0,519-3-1365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19"/>
    </inkml:context>
    <inkml:brush xml:id="br0">
      <inkml:brushProperty name="width" value="0.1" units="cm"/>
      <inkml:brushProperty name="height" value="0.1" units="cm"/>
    </inkml:brush>
  </inkml:definitions>
  <inkml:trace contextRef="#ctx0" brushRef="#br0">11717 12826 16383 0 0,'-6'0'0'0'0,"-5"0"0"0"0,-3-6 0 0 0,-6-2 0 0 0,-2 1 0 0 0,-3 0 0 0 0,-1 0 0 0 0,2 0 0 0 0,-2 2 0 0 0,1 2 0 0 0,-1 1 0 0 0,1 1 0 0 0,-2 0 0 0 0,2 1 0 0 0,1 1 0 0 0,0-1 0 0 0,-1 0 0 0 0,0 1 0 0 0,0-1 0 0 0,-1 0 0 0 0,0 0 0 0 0,2 0 0 0 0,0 0 0 0 0,0 0 0 0 0,10 0 0 0 0,11 0 0 0 0,9 0 0 0 0,9 0 0 0 0,5 0 0 0 0,5 0 0 0 0,1 0 0 0 0,3 0 0 0 0,-2 0 0 0 0,5 0 0 0 0,-2 0 0 0 0,2 0 0 0 0,-3 0 0 0 0,3 0 0 0 0,2 0 0 0 0,-2 0 0 0 0,0 0 0 0 0,-3 0 0 0 0,-3 0 0 0 0,0 0 0 0 0,-3 0 0 0 0,3 0 0 0 0,-2 0 0 0 0,2 0 0 0 0,0 0 0 0 0,-3 0 0 0 0,-4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0"/>
    </inkml:context>
    <inkml:brush xml:id="br0">
      <inkml:brushProperty name="width" value="0.1" units="cm"/>
      <inkml:brushProperty name="height" value="0.1" units="cm"/>
    </inkml:brush>
  </inkml:definitions>
  <inkml:trace contextRef="#ctx0" brushRef="#br0">17595 11208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1"/>
    </inkml:context>
    <inkml:brush xml:id="br0">
      <inkml:brushProperty name="width" value="0.1" units="cm"/>
      <inkml:brushProperty name="height" value="0.1" units="cm"/>
    </inkml:brush>
  </inkml:definitions>
  <inkml:trace contextRef="#ctx0" brushRef="#br0">17023 11102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2"/>
    </inkml:context>
    <inkml:brush xml:id="br0">
      <inkml:brushProperty name="width" value="0.1" units="cm"/>
      <inkml:brushProperty name="height" value="0.1" units="cm"/>
    </inkml:brush>
  </inkml:definitions>
  <inkml:trace contextRef="#ctx0" brushRef="#br0">17023 11102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3"/>
    </inkml:context>
    <inkml:brush xml:id="br0">
      <inkml:brushProperty name="width" value="0.1" units="cm"/>
      <inkml:brushProperty name="height" value="0.1" units="cm"/>
    </inkml:brush>
  </inkml:definitions>
  <inkml:trace contextRef="#ctx0" brushRef="#br0">17023 11102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4"/>
    </inkml:context>
    <inkml:brush xml:id="br0">
      <inkml:brushProperty name="width" value="0.1" units="cm"/>
      <inkml:brushProperty name="height" value="0.1" units="cm"/>
    </inkml:brush>
  </inkml:definitions>
  <inkml:trace contextRef="#ctx0" brushRef="#br0">17023 11102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5"/>
    </inkml:context>
    <inkml:brush xml:id="br0">
      <inkml:brushProperty name="width" value="0.1" units="cm"/>
      <inkml:brushProperty name="height" value="0.1" units="cm"/>
    </inkml:brush>
  </inkml:definitions>
  <inkml:trace contextRef="#ctx0" brushRef="#br0">17023 11102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5T16:08:13.026"/>
    </inkml:context>
    <inkml:brush xml:id="br0">
      <inkml:brushProperty name="width" value="0.1" units="cm"/>
      <inkml:brushProperty name="height" value="0.1" units="cm"/>
    </inkml:brush>
  </inkml:definitions>
  <inkml:trace contextRef="#ctx0" brushRef="#br0">13891 8308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4/6/2024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3</a:t>
            </a:fld>
            <a:endParaRPr lang="en-US" dirty="0"/>
          </a:p>
        </p:txBody>
      </p:sp>
    </p:spTree>
    <p:extLst>
      <p:ext uri="{BB962C8B-B14F-4D97-AF65-F5344CB8AC3E}">
        <p14:creationId xmlns:p14="http://schemas.microsoft.com/office/powerpoint/2010/main" val="146113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8</a:t>
            </a:fld>
            <a:endParaRPr lang="en-US" dirty="0"/>
          </a:p>
        </p:txBody>
      </p:sp>
    </p:spTree>
    <p:extLst>
      <p:ext uri="{BB962C8B-B14F-4D97-AF65-F5344CB8AC3E}">
        <p14:creationId xmlns:p14="http://schemas.microsoft.com/office/powerpoint/2010/main" val="13405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12</a:t>
            </a:fld>
            <a:endParaRPr lang="en-US" dirty="0"/>
          </a:p>
        </p:txBody>
      </p:sp>
    </p:spTree>
    <p:extLst>
      <p:ext uri="{BB962C8B-B14F-4D97-AF65-F5344CB8AC3E}">
        <p14:creationId xmlns:p14="http://schemas.microsoft.com/office/powerpoint/2010/main" val="186937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ADF348-2A86-4531-BD4E-BD8C0BBDAD47}" type="slidenum">
              <a:rPr lang="en-US" smtClean="0"/>
              <a:t>17</a:t>
            </a:fld>
            <a:endParaRPr lang="en-US" dirty="0"/>
          </a:p>
        </p:txBody>
      </p:sp>
    </p:spTree>
    <p:extLst>
      <p:ext uri="{BB962C8B-B14F-4D97-AF65-F5344CB8AC3E}">
        <p14:creationId xmlns:p14="http://schemas.microsoft.com/office/powerpoint/2010/main" val="333966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ADF348-2A86-4531-BD4E-BD8C0BBDAD47}" type="slidenum">
              <a:rPr lang="en-US" smtClean="0"/>
              <a:t>42</a:t>
            </a:fld>
            <a:endParaRPr lang="en-US" dirty="0"/>
          </a:p>
        </p:txBody>
      </p:sp>
    </p:spTree>
    <p:extLst>
      <p:ext uri="{BB962C8B-B14F-4D97-AF65-F5344CB8AC3E}">
        <p14:creationId xmlns:p14="http://schemas.microsoft.com/office/powerpoint/2010/main" val="793544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43</a:t>
            </a:fld>
            <a:endParaRPr lang="en-US" dirty="0"/>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31405169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dirty="0"/>
              <a:t>Click to edit</a:t>
            </a:r>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dirty="0"/>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VAIBHAV SINGH</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dirty="0"/>
              <a:t>Click to edit</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VAIBHAV SINGH</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VAIBHAV SINGH</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VAIBHAV SINGH</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VAIBHAV SINGH</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VAIBHAV SINGH</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VAIBHAV SINGH</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VAIBHAV SINGH</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customXml" Target="../ink/ink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8.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image" Target="../media/image3.png"/><Relationship Id="rId2" Type="http://schemas.openxmlformats.org/officeDocument/2006/relationships/customXml" Target="../ink/ink1.xml"/><Relationship Id="rId16" Type="http://schemas.openxmlformats.org/officeDocument/2006/relationships/customXml" Target="../ink/ink11.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customXml" Target="../ink/ink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40078" y="627016"/>
            <a:ext cx="6389027" cy="5601790"/>
          </a:xfrm>
        </p:spPr>
        <p:txBody>
          <a:bodyPr/>
          <a:lstStyle/>
          <a:p>
            <a:r>
              <a:rPr lang="en-US" dirty="0"/>
              <a:t>Cricket world cup 2023 analysis</a:t>
            </a:r>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6" y="627016"/>
            <a:ext cx="3522125" cy="5590903"/>
          </a:xfrm>
        </p:spPr>
        <p:txBody>
          <a:bodyPr>
            <a:normAutofit/>
          </a:bodyPr>
          <a:lstStyle/>
          <a:p>
            <a:r>
              <a:rPr lang="en-US" sz="3600" b="1" dirty="0">
                <a:latin typeface="Agency FB" panose="020B0503020202020204" pitchFamily="34" charset="0"/>
              </a:rPr>
              <a:t>BY: VINAYAK GUPTA</a:t>
            </a:r>
          </a:p>
          <a:p>
            <a:r>
              <a:rPr lang="en-US" sz="3600" b="1" dirty="0">
                <a:latin typeface="Agency FB" panose="020B0503020202020204" pitchFamily="34" charset="0"/>
              </a:rPr>
              <a:t>BATCH: MIP-ML-08</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sz="6100" kern="1200" cap="all" spc="120" baseline="0">
                <a:solidFill>
                  <a:schemeClr val="bg1"/>
                </a:solidFill>
                <a:latin typeface="+mj-lt"/>
                <a:ea typeface="+mj-ea"/>
                <a:cs typeface="+mj-cs"/>
              </a:rPr>
              <a:t>Dataset description</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438" y="2916936"/>
            <a:ext cx="4500737" cy="3264408"/>
          </a:xfrm>
        </p:spPr>
        <p:txBody>
          <a:bodyPr vert="horz" lIns="91440" tIns="45720" rIns="91440" bIns="45720" rtlCol="0" anchor="t">
            <a:normAutofit/>
          </a:bodyPr>
          <a:lstStyle/>
          <a:p>
            <a:r>
              <a:rPr lang="en-US"/>
              <a:t>We can observe the statistical measures like mean, standard deviation, maximum and minimum values along with various quartile ranges for our dataset.</a:t>
            </a:r>
          </a:p>
        </p:txBody>
      </p:sp>
      <p:pic>
        <p:nvPicPr>
          <p:cNvPr id="6" name="Picture Placeholder 5">
            <a:extLst>
              <a:ext uri="{FF2B5EF4-FFF2-40B4-BE49-F238E27FC236}">
                <a16:creationId xmlns:a16="http://schemas.microsoft.com/office/drawing/2014/main" id="{156A453B-9D18-7DAA-DA5F-5E9ABEDC20E0}"/>
              </a:ext>
            </a:extLst>
          </p:cNvPr>
          <p:cNvPicPr>
            <a:picLocks noGrp="1" noChangeAspect="1"/>
          </p:cNvPicPr>
          <p:nvPr>
            <p:ph type="pic" sz="quarter" idx="15"/>
          </p:nvPr>
        </p:nvPicPr>
        <p:blipFill rotWithShape="1">
          <a:blip r:embed="rId2"/>
          <a:srcRect l="1421" t="1130" r="-250" b="-1923"/>
          <a:stretch/>
        </p:blipFill>
        <p:spPr>
          <a:xfrm>
            <a:off x="6741822" y="2144258"/>
            <a:ext cx="4795019" cy="2569484"/>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pPr algn="l">
                <a:spcAft>
                  <a:spcPts val="600"/>
                </a:spcAft>
              </a:pPr>
              <a:t>10</a:t>
            </a:fld>
            <a:endParaRPr lang="en-US"/>
          </a:p>
        </p:txBody>
      </p:sp>
    </p:spTree>
    <p:extLst>
      <p:ext uri="{BB962C8B-B14F-4D97-AF65-F5344CB8AC3E}">
        <p14:creationId xmlns:p14="http://schemas.microsoft.com/office/powerpoint/2010/main" val="106727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438" y="640080"/>
            <a:ext cx="4500737" cy="2194560"/>
          </a:xfrm>
        </p:spPr>
        <p:txBody>
          <a:bodyPr vert="horz" lIns="91440" tIns="45720" rIns="91440" bIns="45720" rtlCol="0" anchor="ctr">
            <a:normAutofit/>
          </a:bodyPr>
          <a:lstStyle/>
          <a:p>
            <a:pPr>
              <a:lnSpc>
                <a:spcPct val="90000"/>
              </a:lnSpc>
              <a:spcBef>
                <a:spcPct val="0"/>
              </a:spcBef>
            </a:pPr>
            <a:r>
              <a:rPr lang="en-US" sz="5100" kern="1200" cap="all" spc="120" baseline="0">
                <a:solidFill>
                  <a:schemeClr val="bg1"/>
                </a:solidFill>
                <a:latin typeface="+mj-lt"/>
                <a:ea typeface="+mj-ea"/>
                <a:cs typeface="+mj-cs"/>
              </a:rPr>
              <a:t>Null count of each attributes</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438" y="2916936"/>
            <a:ext cx="4500737" cy="3264408"/>
          </a:xfrm>
        </p:spPr>
        <p:txBody>
          <a:bodyPr vert="horz" lIns="91440" tIns="45720" rIns="91440" bIns="45720" rtlCol="0" anchor="t">
            <a:normAutofit/>
          </a:bodyPr>
          <a:lstStyle/>
          <a:p>
            <a:pPr>
              <a:lnSpc>
                <a:spcPct val="91000"/>
              </a:lnSpc>
            </a:pPr>
            <a:r>
              <a:rPr lang="en-US" sz="900"/>
              <a:t>Here we see the null count of:</a:t>
            </a:r>
          </a:p>
          <a:p>
            <a:pPr marL="342900" indent="-342900">
              <a:lnSpc>
                <a:spcPct val="91000"/>
              </a:lnSpc>
              <a:buChar char="•"/>
            </a:pPr>
            <a:r>
              <a:rPr lang="en-US" sz="900"/>
              <a:t>'wkts': 846</a:t>
            </a:r>
          </a:p>
          <a:p>
            <a:pPr marL="342900" indent="-342900">
              <a:lnSpc>
                <a:spcPct val="91000"/>
              </a:lnSpc>
              <a:buChar char="•"/>
            </a:pPr>
            <a:r>
              <a:rPr lang="en-US" sz="900"/>
              <a:t>'overs': 846</a:t>
            </a:r>
          </a:p>
          <a:p>
            <a:pPr marL="342900" indent="-342900">
              <a:lnSpc>
                <a:spcPct val="91000"/>
              </a:lnSpc>
              <a:buChar char="•"/>
            </a:pPr>
            <a:r>
              <a:rPr lang="en-US" sz="900"/>
              <a:t>'mdns': 846</a:t>
            </a:r>
          </a:p>
          <a:p>
            <a:pPr marL="342900" indent="-342900">
              <a:lnSpc>
                <a:spcPct val="91000"/>
              </a:lnSpc>
              <a:buChar char="•"/>
            </a:pPr>
            <a:r>
              <a:rPr lang="en-US" sz="900"/>
              <a:t>'econ': 846</a:t>
            </a:r>
          </a:p>
          <a:p>
            <a:pPr marL="342900" indent="-342900">
              <a:lnSpc>
                <a:spcPct val="91000"/>
              </a:lnSpc>
              <a:buChar char="•"/>
            </a:pPr>
            <a:r>
              <a:rPr lang="en-US" sz="900"/>
              <a:t>'4s': 562</a:t>
            </a:r>
          </a:p>
          <a:p>
            <a:pPr marL="342900" indent="-342900">
              <a:lnSpc>
                <a:spcPct val="91000"/>
              </a:lnSpc>
              <a:buChar char="•"/>
            </a:pPr>
            <a:r>
              <a:rPr lang="en-US" sz="900"/>
              <a:t>'6s': 562</a:t>
            </a:r>
          </a:p>
          <a:p>
            <a:pPr marL="342900" indent="-342900">
              <a:lnSpc>
                <a:spcPct val="91000"/>
              </a:lnSpc>
              <a:buChar char="•"/>
            </a:pPr>
            <a:r>
              <a:rPr lang="en-US" sz="900"/>
              <a:t>'sr': 562</a:t>
            </a:r>
          </a:p>
          <a:p>
            <a:pPr marL="342900" indent="-342900">
              <a:lnSpc>
                <a:spcPct val="91000"/>
              </a:lnSpc>
              <a:buChar char="•"/>
            </a:pPr>
            <a:r>
              <a:rPr lang="en-US" sz="900"/>
              <a:t>'not_out': 562</a:t>
            </a:r>
          </a:p>
          <a:p>
            <a:pPr marL="342900" indent="-342900">
              <a:lnSpc>
                <a:spcPct val="91000"/>
              </a:lnSpc>
              <a:buChar char="•"/>
            </a:pPr>
            <a:r>
              <a:rPr lang="en-US" sz="900"/>
              <a:t>'mins': 562</a:t>
            </a:r>
          </a:p>
          <a:p>
            <a:pPr>
              <a:lnSpc>
                <a:spcPct val="91000"/>
              </a:lnSpc>
            </a:pPr>
            <a:r>
              <a:rPr lang="en-US" sz="900"/>
              <a:t>All other attributes have zero null values</a:t>
            </a:r>
          </a:p>
        </p:txBody>
      </p:sp>
      <p:pic>
        <p:nvPicPr>
          <p:cNvPr id="5" name="Picture Placeholder 4">
            <a:extLst>
              <a:ext uri="{FF2B5EF4-FFF2-40B4-BE49-F238E27FC236}">
                <a16:creationId xmlns:a16="http://schemas.microsoft.com/office/drawing/2014/main" id="{68C78FBF-7443-FB48-B49F-D1DE3D465DFC}"/>
              </a:ext>
            </a:extLst>
          </p:cNvPr>
          <p:cNvPicPr>
            <a:picLocks noGrp="1" noChangeAspect="1"/>
          </p:cNvPicPr>
          <p:nvPr>
            <p:ph type="pic" sz="quarter" idx="15"/>
          </p:nvPr>
        </p:nvPicPr>
        <p:blipFill rotWithShape="1">
          <a:blip r:embed="rId2"/>
          <a:srcRect l="-288" r="19885" b="1747"/>
          <a:stretch/>
        </p:blipFill>
        <p:spPr>
          <a:xfrm>
            <a:off x="6741822" y="1392807"/>
            <a:ext cx="4795019" cy="4072385"/>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pPr algn="l">
                <a:spcAft>
                  <a:spcPts val="600"/>
                </a:spcAft>
              </a:pPr>
              <a:t>11</a:t>
            </a:fld>
            <a:endParaRPr lang="en-US"/>
          </a:p>
        </p:txBody>
      </p:sp>
    </p:spTree>
    <p:extLst>
      <p:ext uri="{BB962C8B-B14F-4D97-AF65-F5344CB8AC3E}">
        <p14:creationId xmlns:p14="http://schemas.microsoft.com/office/powerpoint/2010/main" val="3870615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p:txBody>
          <a:bodyPr/>
          <a:lstStyle/>
          <a:p>
            <a:r>
              <a:rPr lang="en-US" dirty="0"/>
              <a:t>Data preprocessing</a:t>
            </a:r>
          </a:p>
        </p:txBody>
      </p:sp>
      <p:sp>
        <p:nvSpPr>
          <p:cNvPr id="24" name="Content Placeholder 23">
            <a:extLst>
              <a:ext uri="{FF2B5EF4-FFF2-40B4-BE49-F238E27FC236}">
                <a16:creationId xmlns:a16="http://schemas.microsoft.com/office/drawing/2014/main" id="{D593D767-CBED-4343-BF82-E91FA5BF5521}"/>
              </a:ext>
            </a:extLst>
          </p:cNvPr>
          <p:cNvSpPr>
            <a:spLocks noGrp="1"/>
          </p:cNvSpPr>
          <p:nvPr>
            <p:ph type="body" idx="1"/>
          </p:nvPr>
        </p:nvSpPr>
        <p:spPr/>
        <p:txBody>
          <a:bodyPr vert="horz" lIns="91440" tIns="45720" rIns="91440" bIns="45720" rtlCol="0" anchor="t">
            <a:normAutofit/>
          </a:bodyPr>
          <a:lstStyle/>
          <a:p>
            <a:r>
              <a:rPr lang="en-US" dirty="0"/>
              <a:t>We'll transform the raw data into an understandable form for suitable analysis.</a:t>
            </a:r>
          </a:p>
        </p:txBody>
      </p:sp>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dirty="0" smtClean="0"/>
              <a:pPr/>
              <a:t>12</a:t>
            </a:fld>
            <a:endParaRPr lang="en-US" dirty="0"/>
          </a:p>
        </p:txBody>
      </p:sp>
    </p:spTree>
    <p:extLst>
      <p:ext uri="{BB962C8B-B14F-4D97-AF65-F5344CB8AC3E}">
        <p14:creationId xmlns:p14="http://schemas.microsoft.com/office/powerpoint/2010/main" val="322229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lnSpc>
                <a:spcPct val="90000"/>
              </a:lnSpc>
              <a:spcBef>
                <a:spcPct val="0"/>
              </a:spcBef>
            </a:pPr>
            <a:r>
              <a:rPr lang="en-US" sz="7200"/>
              <a:t>Data cleaning</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1644" y="5745015"/>
            <a:ext cx="10268712" cy="517315"/>
          </a:xfrm>
        </p:spPr>
        <p:txBody>
          <a:bodyPr vert="horz" lIns="91440" tIns="45720" rIns="91440" bIns="45720" rtlCol="0" anchor="ctr">
            <a:normAutofit/>
          </a:bodyPr>
          <a:lstStyle/>
          <a:p>
            <a:pPr algn="ctr"/>
            <a:r>
              <a:rPr lang="en-US"/>
              <a:t>Renaming the two attributes '4s' and '6s' with 'Fours' and 'Sixes' respectively.</a:t>
            </a:r>
          </a:p>
        </p:txBody>
      </p:sp>
      <p:pic>
        <p:nvPicPr>
          <p:cNvPr id="5" name="Picture Placeholder 4">
            <a:extLst>
              <a:ext uri="{FF2B5EF4-FFF2-40B4-BE49-F238E27FC236}">
                <a16:creationId xmlns:a16="http://schemas.microsoft.com/office/drawing/2014/main" id="{2480F04D-491A-0544-F8D9-D3A291DD3CEE}"/>
              </a:ext>
            </a:extLst>
          </p:cNvPr>
          <p:cNvPicPr>
            <a:picLocks noGrp="1" noChangeAspect="1"/>
          </p:cNvPicPr>
          <p:nvPr>
            <p:ph type="pic" sz="quarter" idx="15"/>
          </p:nvPr>
        </p:nvPicPr>
        <p:blipFill rotWithShape="1">
          <a:blip r:embed="rId2"/>
          <a:srcRect l="-1402" r="-229" b="2014"/>
          <a:stretch/>
        </p:blipFill>
        <p:spPr>
          <a:xfrm>
            <a:off x="2617830" y="269159"/>
            <a:ext cx="6945755" cy="3685913"/>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13</a:t>
            </a:fld>
            <a:endParaRPr lang="en-US">
              <a:solidFill>
                <a:schemeClr val="bg1"/>
              </a:solidFill>
            </a:endParaRPr>
          </a:p>
        </p:txBody>
      </p:sp>
    </p:spTree>
    <p:extLst>
      <p:ext uri="{BB962C8B-B14F-4D97-AF65-F5344CB8AC3E}">
        <p14:creationId xmlns:p14="http://schemas.microsoft.com/office/powerpoint/2010/main" val="392549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0A82-4B91-AE77-A0B2-C132918D81DE}"/>
              </a:ext>
            </a:extLst>
          </p:cNvPr>
          <p:cNvSpPr>
            <a:spLocks noGrp="1"/>
          </p:cNvSpPr>
          <p:nvPr>
            <p:ph type="title"/>
          </p:nvPr>
        </p:nvSpPr>
        <p:spPr/>
        <p:txBody>
          <a:bodyPr/>
          <a:lstStyle/>
          <a:p>
            <a:r>
              <a:rPr lang="en-US" dirty="0"/>
              <a:t>Team performance analysis</a:t>
            </a:r>
          </a:p>
        </p:txBody>
      </p:sp>
      <p:sp>
        <p:nvSpPr>
          <p:cNvPr id="3" name="Text Placeholder 2">
            <a:extLst>
              <a:ext uri="{FF2B5EF4-FFF2-40B4-BE49-F238E27FC236}">
                <a16:creationId xmlns:a16="http://schemas.microsoft.com/office/drawing/2014/main" id="{10542CBD-CE0C-4014-FAE1-64FB30EC8B67}"/>
              </a:ext>
            </a:extLst>
          </p:cNvPr>
          <p:cNvSpPr>
            <a:spLocks noGrp="1"/>
          </p:cNvSpPr>
          <p:nvPr>
            <p:ph type="body" idx="1"/>
          </p:nvPr>
        </p:nvSpPr>
        <p:spPr/>
        <p:txBody>
          <a:bodyPr vert="horz" lIns="91440" tIns="45720" rIns="91440" bIns="45720" rtlCol="0" anchor="t">
            <a:normAutofit fontScale="85000" lnSpcReduction="10000"/>
          </a:bodyPr>
          <a:lstStyle/>
          <a:p>
            <a:r>
              <a:rPr lang="en-US" dirty="0"/>
              <a:t>This is our first task to perform, where we'll explore team-wise performance metrices, analyze runs scored, wickets taken and identify the top-performing teams.</a:t>
            </a:r>
          </a:p>
        </p:txBody>
      </p:sp>
      <p:sp>
        <p:nvSpPr>
          <p:cNvPr id="9" name="Slide Number Placeholder 8">
            <a:extLst>
              <a:ext uri="{FF2B5EF4-FFF2-40B4-BE49-F238E27FC236}">
                <a16:creationId xmlns:a16="http://schemas.microsoft.com/office/drawing/2014/main" id="{37A7C39C-560D-BA59-AAC0-2640D53A8A2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t>14</a:t>
            </a:fld>
            <a:endParaRPr lang="en-US" dirty="0"/>
          </a:p>
        </p:txBody>
      </p:sp>
    </p:spTree>
    <p:extLst>
      <p:ext uri="{BB962C8B-B14F-4D97-AF65-F5344CB8AC3E}">
        <p14:creationId xmlns:p14="http://schemas.microsoft.com/office/powerpoint/2010/main" val="394981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0A82-4B91-AE77-A0B2-C132918D81DE}"/>
              </a:ext>
            </a:extLst>
          </p:cNvPr>
          <p:cNvSpPr>
            <a:spLocks noGrp="1"/>
          </p:cNvSpPr>
          <p:nvPr>
            <p:ph type="title"/>
          </p:nvPr>
        </p:nvSpPr>
        <p:spPr>
          <a:xfrm>
            <a:off x="961644" y="0"/>
            <a:ext cx="10268712" cy="3136392"/>
          </a:xfrm>
        </p:spPr>
        <p:txBody>
          <a:bodyPr/>
          <a:lstStyle/>
          <a:p>
            <a:r>
              <a:rPr lang="en-US" dirty="0"/>
              <a:t>Explore team-wise performance metrics</a:t>
            </a:r>
          </a:p>
        </p:txBody>
      </p:sp>
      <p:sp>
        <p:nvSpPr>
          <p:cNvPr id="9" name="Slide Number Placeholder 8">
            <a:extLst>
              <a:ext uri="{FF2B5EF4-FFF2-40B4-BE49-F238E27FC236}">
                <a16:creationId xmlns:a16="http://schemas.microsoft.com/office/drawing/2014/main" id="{37A7C39C-560D-BA59-AAC0-2640D53A8A2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t>15</a:t>
            </a:fld>
            <a:endParaRPr lang="en-US" dirty="0"/>
          </a:p>
        </p:txBody>
      </p:sp>
      <p:pic>
        <p:nvPicPr>
          <p:cNvPr id="5" name="Picture 4">
            <a:extLst>
              <a:ext uri="{FF2B5EF4-FFF2-40B4-BE49-F238E27FC236}">
                <a16:creationId xmlns:a16="http://schemas.microsoft.com/office/drawing/2014/main" id="{75F445A0-EBF8-EEFB-605F-3DD51094D603}"/>
              </a:ext>
            </a:extLst>
          </p:cNvPr>
          <p:cNvPicPr>
            <a:picLocks noChangeAspect="1"/>
          </p:cNvPicPr>
          <p:nvPr/>
        </p:nvPicPr>
        <p:blipFill>
          <a:blip r:embed="rId2"/>
          <a:stretch>
            <a:fillRect/>
          </a:stretch>
        </p:blipFill>
        <p:spPr>
          <a:xfrm>
            <a:off x="7122869" y="3240403"/>
            <a:ext cx="3789689" cy="3378605"/>
          </a:xfrm>
          <a:prstGeom prst="rect">
            <a:avLst/>
          </a:prstGeom>
        </p:spPr>
      </p:pic>
      <p:pic>
        <p:nvPicPr>
          <p:cNvPr id="7" name="Picture 6">
            <a:extLst>
              <a:ext uri="{FF2B5EF4-FFF2-40B4-BE49-F238E27FC236}">
                <a16:creationId xmlns:a16="http://schemas.microsoft.com/office/drawing/2014/main" id="{97BBE693-9D2E-FF50-01D2-70BDE55985DC}"/>
              </a:ext>
            </a:extLst>
          </p:cNvPr>
          <p:cNvPicPr>
            <a:picLocks noChangeAspect="1"/>
          </p:cNvPicPr>
          <p:nvPr/>
        </p:nvPicPr>
        <p:blipFill>
          <a:blip r:embed="rId3"/>
          <a:stretch>
            <a:fillRect/>
          </a:stretch>
        </p:blipFill>
        <p:spPr>
          <a:xfrm>
            <a:off x="1103205" y="3976422"/>
            <a:ext cx="5672084" cy="1489196"/>
          </a:xfrm>
          <a:prstGeom prst="rect">
            <a:avLst/>
          </a:prstGeom>
        </p:spPr>
      </p:pic>
    </p:spTree>
    <p:extLst>
      <p:ext uri="{BB962C8B-B14F-4D97-AF65-F5344CB8AC3E}">
        <p14:creationId xmlns:p14="http://schemas.microsoft.com/office/powerpoint/2010/main" val="294183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1" y="1240403"/>
            <a:ext cx="5943600" cy="2941983"/>
          </a:xfrm>
        </p:spPr>
        <p:txBody>
          <a:bodyPr vert="horz" lIns="91440" tIns="45720" rIns="91440" bIns="45720" rtlCol="0" anchor="ctr">
            <a:normAutofit/>
          </a:bodyPr>
          <a:lstStyle/>
          <a:p>
            <a:pPr>
              <a:lnSpc>
                <a:spcPct val="90000"/>
              </a:lnSpc>
              <a:spcBef>
                <a:spcPct val="0"/>
              </a:spcBef>
            </a:pPr>
            <a:r>
              <a:rPr lang="en-US" sz="6800" dirty="0">
                <a:solidFill>
                  <a:schemeClr val="tx1"/>
                </a:solidFill>
              </a:rPr>
              <a:t>Team which took highest wickets</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5206247"/>
            <a:ext cx="10268712" cy="1013577"/>
          </a:xfrm>
        </p:spPr>
        <p:txBody>
          <a:bodyPr vert="horz" lIns="91440" tIns="45720" rIns="91440" bIns="45720" rtlCol="0" anchor="t">
            <a:normAutofit/>
          </a:bodyPr>
          <a:lstStyle/>
          <a:p>
            <a:pPr>
              <a:lnSpc>
                <a:spcPct val="91000"/>
              </a:lnSpc>
            </a:pPr>
            <a:r>
              <a:rPr lang="en-US" sz="3300" dirty="0"/>
              <a:t>Using the </a:t>
            </a:r>
            <a:r>
              <a:rPr lang="en-US" sz="3300" err="1"/>
              <a:t>barplot</a:t>
            </a:r>
            <a:r>
              <a:rPr lang="en-US" sz="3300" dirty="0"/>
              <a:t>, we observe that the highest wicket-</a:t>
            </a:r>
            <a:r>
              <a:rPr lang="en-US" sz="3300"/>
              <a:t>taking team is India with 94 wickets.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16</a:t>
            </a:fld>
            <a:endParaRPr lang="en-US">
              <a:solidFill>
                <a:schemeClr val="bg1"/>
              </a:solidFill>
            </a:endParaRPr>
          </a:p>
        </p:txBody>
      </p:sp>
      <p:pic>
        <p:nvPicPr>
          <p:cNvPr id="9" name="Picture 8">
            <a:extLst>
              <a:ext uri="{FF2B5EF4-FFF2-40B4-BE49-F238E27FC236}">
                <a16:creationId xmlns:a16="http://schemas.microsoft.com/office/drawing/2014/main" id="{918C9112-4300-4531-4A67-A3618146580A}"/>
              </a:ext>
            </a:extLst>
          </p:cNvPr>
          <p:cNvPicPr>
            <a:picLocks noChangeAspect="1"/>
          </p:cNvPicPr>
          <p:nvPr/>
        </p:nvPicPr>
        <p:blipFill>
          <a:blip r:embed="rId2"/>
          <a:stretch>
            <a:fillRect/>
          </a:stretch>
        </p:blipFill>
        <p:spPr>
          <a:xfrm>
            <a:off x="6999867" y="1912391"/>
            <a:ext cx="5038209" cy="3344370"/>
          </a:xfrm>
          <a:prstGeom prst="rect">
            <a:avLst/>
          </a:prstGeom>
        </p:spPr>
      </p:pic>
      <p:pic>
        <p:nvPicPr>
          <p:cNvPr id="11" name="Picture 10">
            <a:extLst>
              <a:ext uri="{FF2B5EF4-FFF2-40B4-BE49-F238E27FC236}">
                <a16:creationId xmlns:a16="http://schemas.microsoft.com/office/drawing/2014/main" id="{354F390C-973D-6CE4-BC5F-520DB44FABE2}"/>
              </a:ext>
            </a:extLst>
          </p:cNvPr>
          <p:cNvPicPr>
            <a:picLocks noChangeAspect="1"/>
          </p:cNvPicPr>
          <p:nvPr/>
        </p:nvPicPr>
        <p:blipFill>
          <a:blip r:embed="rId3"/>
          <a:stretch>
            <a:fillRect/>
          </a:stretch>
        </p:blipFill>
        <p:spPr>
          <a:xfrm>
            <a:off x="7528422" y="311151"/>
            <a:ext cx="4013798" cy="1464713"/>
          </a:xfrm>
          <a:prstGeom prst="rect">
            <a:avLst/>
          </a:prstGeom>
        </p:spPr>
      </p:pic>
    </p:spTree>
    <p:extLst>
      <p:ext uri="{BB962C8B-B14F-4D97-AF65-F5344CB8AC3E}">
        <p14:creationId xmlns:p14="http://schemas.microsoft.com/office/powerpoint/2010/main" val="808474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1" y="1240403"/>
            <a:ext cx="5943600" cy="2941983"/>
          </a:xfrm>
        </p:spPr>
        <p:txBody>
          <a:bodyPr vert="horz" lIns="91440" tIns="45720" rIns="91440" bIns="45720" rtlCol="0" anchor="ctr">
            <a:normAutofit/>
          </a:bodyPr>
          <a:lstStyle/>
          <a:p>
            <a:pPr>
              <a:lnSpc>
                <a:spcPct val="90000"/>
              </a:lnSpc>
              <a:spcBef>
                <a:spcPct val="0"/>
              </a:spcBef>
            </a:pPr>
            <a:r>
              <a:rPr lang="en-US" sz="6800" dirty="0">
                <a:solidFill>
                  <a:schemeClr val="tx1"/>
                </a:solidFill>
              </a:rPr>
              <a:t>Team with highest Runs</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5206247"/>
            <a:ext cx="10268712" cy="1013577"/>
          </a:xfrm>
        </p:spPr>
        <p:txBody>
          <a:bodyPr vert="horz" lIns="91440" tIns="45720" rIns="91440" bIns="45720" rtlCol="0" anchor="t">
            <a:normAutofit/>
          </a:bodyPr>
          <a:lstStyle/>
          <a:p>
            <a:pPr>
              <a:lnSpc>
                <a:spcPct val="91000"/>
              </a:lnSpc>
            </a:pPr>
            <a:r>
              <a:rPr lang="en-US" sz="3300" dirty="0"/>
              <a:t>Using the </a:t>
            </a:r>
            <a:r>
              <a:rPr lang="en-US" sz="3300" dirty="0" err="1"/>
              <a:t>barplot</a:t>
            </a:r>
            <a:r>
              <a:rPr lang="en-US" sz="3300" dirty="0"/>
              <a:t>, we observe that the team with highest runs is New Zealand(NZ) with 5376 runs.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17</a:t>
            </a:fld>
            <a:endParaRPr lang="en-US">
              <a:solidFill>
                <a:schemeClr val="bg1"/>
              </a:solidFill>
            </a:endParaRPr>
          </a:p>
        </p:txBody>
      </p:sp>
      <p:pic>
        <p:nvPicPr>
          <p:cNvPr id="9" name="Picture 8">
            <a:extLst>
              <a:ext uri="{FF2B5EF4-FFF2-40B4-BE49-F238E27FC236}">
                <a16:creationId xmlns:a16="http://schemas.microsoft.com/office/drawing/2014/main" id="{E1CD0CF6-38B8-EA1A-C175-9C10CDD25474}"/>
              </a:ext>
            </a:extLst>
          </p:cNvPr>
          <p:cNvPicPr>
            <a:picLocks noChangeAspect="1"/>
          </p:cNvPicPr>
          <p:nvPr/>
        </p:nvPicPr>
        <p:blipFill>
          <a:blip r:embed="rId3"/>
          <a:stretch>
            <a:fillRect/>
          </a:stretch>
        </p:blipFill>
        <p:spPr>
          <a:xfrm>
            <a:off x="7554192" y="218568"/>
            <a:ext cx="4057456" cy="1495723"/>
          </a:xfrm>
          <a:prstGeom prst="rect">
            <a:avLst/>
          </a:prstGeom>
        </p:spPr>
      </p:pic>
      <p:pic>
        <p:nvPicPr>
          <p:cNvPr id="11" name="Picture 10">
            <a:extLst>
              <a:ext uri="{FF2B5EF4-FFF2-40B4-BE49-F238E27FC236}">
                <a16:creationId xmlns:a16="http://schemas.microsoft.com/office/drawing/2014/main" id="{7640836B-268C-5BA1-3E2D-CAF876BAB466}"/>
              </a:ext>
            </a:extLst>
          </p:cNvPr>
          <p:cNvPicPr>
            <a:picLocks noChangeAspect="1"/>
          </p:cNvPicPr>
          <p:nvPr/>
        </p:nvPicPr>
        <p:blipFill>
          <a:blip r:embed="rId4"/>
          <a:stretch>
            <a:fillRect/>
          </a:stretch>
        </p:blipFill>
        <p:spPr>
          <a:xfrm>
            <a:off x="6720414" y="1850817"/>
            <a:ext cx="5291478" cy="3394254"/>
          </a:xfrm>
          <a:prstGeom prst="rect">
            <a:avLst/>
          </a:prstGeom>
        </p:spPr>
      </p:pic>
    </p:spTree>
    <p:extLst>
      <p:ext uri="{BB962C8B-B14F-4D97-AF65-F5344CB8AC3E}">
        <p14:creationId xmlns:p14="http://schemas.microsoft.com/office/powerpoint/2010/main" val="48527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1" y="1240403"/>
            <a:ext cx="5552017" cy="2963149"/>
          </a:xfrm>
        </p:spPr>
        <p:txBody>
          <a:bodyPr vert="horz" lIns="91440" tIns="45720" rIns="91440" bIns="45720" rtlCol="0" anchor="ctr">
            <a:normAutofit/>
          </a:bodyPr>
          <a:lstStyle/>
          <a:p>
            <a:pPr>
              <a:lnSpc>
                <a:spcPct val="90000"/>
              </a:lnSpc>
              <a:spcBef>
                <a:spcPct val="0"/>
              </a:spcBef>
            </a:pPr>
            <a:r>
              <a:rPr lang="en-US" sz="6800" dirty="0">
                <a:solidFill>
                  <a:schemeClr val="tx1"/>
                </a:solidFill>
              </a:rPr>
              <a:t>Teams with batting/bowling styles</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5206247"/>
            <a:ext cx="10268712" cy="1013577"/>
          </a:xfrm>
        </p:spPr>
        <p:txBody>
          <a:bodyPr vert="horz" lIns="91440" tIns="45720" rIns="91440" bIns="45720" rtlCol="0" anchor="t">
            <a:normAutofit/>
          </a:bodyPr>
          <a:lstStyle/>
          <a:p>
            <a:pPr>
              <a:lnSpc>
                <a:spcPct val="91000"/>
              </a:lnSpc>
            </a:pPr>
            <a:r>
              <a:rPr lang="en-US" sz="3300" dirty="0"/>
              <a:t>Using the </a:t>
            </a:r>
            <a:r>
              <a:rPr lang="en-US" sz="3300" dirty="0" err="1"/>
              <a:t>countplot</a:t>
            </a:r>
            <a:r>
              <a:rPr lang="en-US" sz="3300" dirty="0"/>
              <a:t>, we observe that the top-team performing teams has more batting style. </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18</a:t>
            </a:fld>
            <a:endParaRPr lang="en-US">
              <a:solidFill>
                <a:schemeClr val="bg1"/>
              </a:solidFill>
            </a:endParaRPr>
          </a:p>
        </p:txBody>
      </p:sp>
      <p:pic>
        <p:nvPicPr>
          <p:cNvPr id="9" name="Picture 8">
            <a:extLst>
              <a:ext uri="{FF2B5EF4-FFF2-40B4-BE49-F238E27FC236}">
                <a16:creationId xmlns:a16="http://schemas.microsoft.com/office/drawing/2014/main" id="{37352B39-8C4C-8AFB-5293-28715F2B63D7}"/>
              </a:ext>
            </a:extLst>
          </p:cNvPr>
          <p:cNvPicPr>
            <a:picLocks noChangeAspect="1"/>
          </p:cNvPicPr>
          <p:nvPr/>
        </p:nvPicPr>
        <p:blipFill>
          <a:blip r:embed="rId2"/>
          <a:stretch>
            <a:fillRect/>
          </a:stretch>
        </p:blipFill>
        <p:spPr>
          <a:xfrm>
            <a:off x="6233073" y="364499"/>
            <a:ext cx="5545329" cy="1478755"/>
          </a:xfrm>
          <a:prstGeom prst="rect">
            <a:avLst/>
          </a:prstGeom>
        </p:spPr>
      </p:pic>
      <p:pic>
        <p:nvPicPr>
          <p:cNvPr id="11" name="Picture 10">
            <a:extLst>
              <a:ext uri="{FF2B5EF4-FFF2-40B4-BE49-F238E27FC236}">
                <a16:creationId xmlns:a16="http://schemas.microsoft.com/office/drawing/2014/main" id="{0FE64A52-6CD8-9347-C802-41A693C62DF1}"/>
              </a:ext>
            </a:extLst>
          </p:cNvPr>
          <p:cNvPicPr>
            <a:picLocks noChangeAspect="1"/>
          </p:cNvPicPr>
          <p:nvPr/>
        </p:nvPicPr>
        <p:blipFill>
          <a:blip r:embed="rId3"/>
          <a:stretch>
            <a:fillRect/>
          </a:stretch>
        </p:blipFill>
        <p:spPr>
          <a:xfrm>
            <a:off x="6996399" y="1941709"/>
            <a:ext cx="4232433" cy="3303362"/>
          </a:xfrm>
          <a:prstGeom prst="rect">
            <a:avLst/>
          </a:prstGeom>
        </p:spPr>
      </p:pic>
    </p:spTree>
    <p:extLst>
      <p:ext uri="{BB962C8B-B14F-4D97-AF65-F5344CB8AC3E}">
        <p14:creationId xmlns:p14="http://schemas.microsoft.com/office/powerpoint/2010/main" val="2958575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p:txBody>
          <a:bodyPr vert="horz" lIns="91440" tIns="45720" rIns="91440" bIns="45720" rtlCol="0" anchor="ctr">
            <a:noAutofit/>
          </a:bodyPr>
          <a:lstStyle/>
          <a:p>
            <a:r>
              <a:rPr lang="en-US" sz="4800" dirty="0"/>
              <a:t>Team with top performance</a:t>
            </a:r>
            <a:endParaRPr lang="en-US" sz="4800" dirty="0">
              <a:solidFill>
                <a:schemeClr val="tx1"/>
              </a:solidFill>
            </a:endParaRPr>
          </a:p>
        </p:txBody>
      </p:sp>
      <p:sp>
        <p:nvSpPr>
          <p:cNvPr id="8" name="Text Placeholder 7">
            <a:extLst>
              <a:ext uri="{FF2B5EF4-FFF2-40B4-BE49-F238E27FC236}">
                <a16:creationId xmlns:a16="http://schemas.microsoft.com/office/drawing/2014/main" id="{3F6BBD06-403F-D1A8-D7C0-9E9158AD90E0}"/>
              </a:ext>
            </a:extLst>
          </p:cNvPr>
          <p:cNvSpPr>
            <a:spLocks noGrp="1"/>
          </p:cNvSpPr>
          <p:nvPr>
            <p:ph idx="1"/>
          </p:nvPr>
        </p:nvSpPr>
        <p:spPr/>
        <p:txBody>
          <a:bodyPr vert="horz" lIns="91440" tIns="45720" rIns="91440" bIns="45720" rtlCol="0" anchor="t">
            <a:normAutofit/>
          </a:bodyPr>
          <a:lstStyle/>
          <a:p>
            <a:r>
              <a:rPr lang="en-US" sz="2800" dirty="0"/>
              <a:t>We can observe that the team with top performance is team New Zealand in runs and South Africa in Wickets.</a:t>
            </a:r>
            <a:endParaRPr lang="en-US" sz="2800" dirty="0">
              <a:solidFill>
                <a:srgbClr val="000000"/>
              </a:solidFill>
            </a:endParaRPr>
          </a:p>
          <a:p>
            <a:pPr>
              <a:lnSpc>
                <a:spcPct val="91000"/>
              </a:lnSpc>
            </a:pPr>
            <a:endParaRPr lang="en-US" sz="3300"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19</a:t>
            </a:fld>
            <a:endParaRPr lang="en-US">
              <a:solidFill>
                <a:schemeClr val="bg1"/>
              </a:solidFill>
            </a:endParaRPr>
          </a:p>
        </p:txBody>
      </p:sp>
      <p:pic>
        <p:nvPicPr>
          <p:cNvPr id="12" name="Picture 11">
            <a:extLst>
              <a:ext uri="{FF2B5EF4-FFF2-40B4-BE49-F238E27FC236}">
                <a16:creationId xmlns:a16="http://schemas.microsoft.com/office/drawing/2014/main" id="{711A9D69-904F-6790-0881-8035879D7563}"/>
              </a:ext>
            </a:extLst>
          </p:cNvPr>
          <p:cNvPicPr>
            <a:picLocks noChangeAspect="1"/>
          </p:cNvPicPr>
          <p:nvPr/>
        </p:nvPicPr>
        <p:blipFill>
          <a:blip r:embed="rId2"/>
          <a:stretch>
            <a:fillRect/>
          </a:stretch>
        </p:blipFill>
        <p:spPr>
          <a:xfrm>
            <a:off x="6427719" y="2413000"/>
            <a:ext cx="5099054" cy="2095501"/>
          </a:xfrm>
          <a:prstGeom prst="rect">
            <a:avLst/>
          </a:prstGeom>
        </p:spPr>
      </p:pic>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BF3131ED-9F60-7E28-DDCC-6F859E161D37}"/>
                  </a:ext>
                </a:extLst>
              </p14:cNvPr>
              <p14:cNvContentPartPr/>
              <p14:nvPr/>
            </p14:nvContentPartPr>
            <p14:xfrm>
              <a:off x="758765" y="6431629"/>
              <a:ext cx="1323000" cy="146520"/>
            </p14:xfrm>
          </p:contentPart>
        </mc:Choice>
        <mc:Fallback>
          <p:pic>
            <p:nvPicPr>
              <p:cNvPr id="15" name="Ink 14">
                <a:extLst>
                  <a:ext uri="{FF2B5EF4-FFF2-40B4-BE49-F238E27FC236}">
                    <a16:creationId xmlns:a16="http://schemas.microsoft.com/office/drawing/2014/main" id="{BF3131ED-9F60-7E28-DDCC-6F859E161D37}"/>
                  </a:ext>
                </a:extLst>
              </p:cNvPr>
              <p:cNvPicPr/>
              <p:nvPr/>
            </p:nvPicPr>
            <p:blipFill>
              <a:blip r:embed="rId4"/>
              <a:stretch>
                <a:fillRect/>
              </a:stretch>
            </p:blipFill>
            <p:spPr>
              <a:xfrm>
                <a:off x="750125" y="6422629"/>
                <a:ext cx="13406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A497B3DF-D023-A513-EA8C-645A2BD4D3C3}"/>
                  </a:ext>
                </a:extLst>
              </p14:cNvPr>
              <p14:cNvContentPartPr/>
              <p14:nvPr/>
            </p14:nvContentPartPr>
            <p14:xfrm>
              <a:off x="907085" y="6440269"/>
              <a:ext cx="1722600" cy="137160"/>
            </p14:xfrm>
          </p:contentPart>
        </mc:Choice>
        <mc:Fallback>
          <p:pic>
            <p:nvPicPr>
              <p:cNvPr id="16" name="Ink 15">
                <a:extLst>
                  <a:ext uri="{FF2B5EF4-FFF2-40B4-BE49-F238E27FC236}">
                    <a16:creationId xmlns:a16="http://schemas.microsoft.com/office/drawing/2014/main" id="{A497B3DF-D023-A513-EA8C-645A2BD4D3C3}"/>
                  </a:ext>
                </a:extLst>
              </p:cNvPr>
              <p:cNvPicPr/>
              <p:nvPr/>
            </p:nvPicPr>
            <p:blipFill>
              <a:blip r:embed="rId6"/>
              <a:stretch>
                <a:fillRect/>
              </a:stretch>
            </p:blipFill>
            <p:spPr>
              <a:xfrm>
                <a:off x="844445" y="6377629"/>
                <a:ext cx="1848240" cy="262800"/>
              </a:xfrm>
              <a:prstGeom prst="rect">
                <a:avLst/>
              </a:prstGeom>
            </p:spPr>
          </p:pic>
        </mc:Fallback>
      </mc:AlternateContent>
    </p:spTree>
    <p:extLst>
      <p:ext uri="{BB962C8B-B14F-4D97-AF65-F5344CB8AC3E}">
        <p14:creationId xmlns:p14="http://schemas.microsoft.com/office/powerpoint/2010/main" val="345470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sz="6600" kern="1200" cap="all" spc="120" baseline="0">
                <a:solidFill>
                  <a:schemeClr val="bg1"/>
                </a:solidFill>
                <a:latin typeface="+mj-lt"/>
                <a:ea typeface="+mj-ea"/>
                <a:cs typeface="+mj-cs"/>
              </a:rPr>
              <a:t>AGENDA</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5869303" cy="3593592"/>
          </a:xfrm>
        </p:spPr>
        <p:txBody>
          <a:bodyPr vert="horz" lIns="91440" tIns="45720" rIns="91440" bIns="45720" rtlCol="0">
            <a:normAutofit/>
          </a:bodyPr>
          <a:lstStyle/>
          <a:p>
            <a:r>
              <a:rPr lang="en-US" dirty="0">
                <a:solidFill>
                  <a:schemeClr val="tx1"/>
                </a:solidFill>
              </a:rPr>
              <a:t>Project Overview</a:t>
            </a:r>
          </a:p>
          <a:p>
            <a:r>
              <a:rPr lang="en-US" dirty="0">
                <a:solidFill>
                  <a:schemeClr val="tx1"/>
                </a:solidFill>
              </a:rPr>
              <a:t>Dataset Overview</a:t>
            </a:r>
          </a:p>
          <a:p>
            <a:r>
              <a:rPr lang="en-US" dirty="0">
                <a:solidFill>
                  <a:schemeClr val="tx1"/>
                </a:solidFill>
              </a:rPr>
              <a:t>EDA</a:t>
            </a:r>
          </a:p>
          <a:p>
            <a:r>
              <a:rPr lang="en-US" dirty="0">
                <a:solidFill>
                  <a:schemeClr val="tx1"/>
                </a:solidFill>
              </a:rPr>
              <a:t>Data Preprocessing</a:t>
            </a:r>
          </a:p>
          <a:p>
            <a:r>
              <a:rPr lang="en-US" dirty="0">
                <a:solidFill>
                  <a:schemeClr val="tx1"/>
                </a:solidFill>
              </a:rPr>
              <a:t>Solution to given tasks</a:t>
            </a:r>
          </a:p>
        </p:txBody>
      </p:sp>
      <p:sp>
        <p:nvSpPr>
          <p:cNvPr id="7" name="Footer Placeholder 8">
            <a:extLst>
              <a:ext uri="{FF2B5EF4-FFF2-40B4-BE49-F238E27FC236}">
                <a16:creationId xmlns:a16="http://schemas.microsoft.com/office/drawing/2014/main" id="{EA683B60-B65C-41B7-A2DD-F978D1E9EAC1}"/>
              </a:ext>
            </a:extLst>
          </p:cNvPr>
          <p:cNvSpPr>
            <a:spLocks noGrp="1"/>
          </p:cNvSpPr>
          <p:nvPr>
            <p:ph type="ftr" sz="quarter" idx="4294967295"/>
          </p:nvPr>
        </p:nvSpPr>
        <p:spPr>
          <a:xfrm>
            <a:off x="960120" y="6356350"/>
            <a:ext cx="5504688" cy="365125"/>
          </a:xfrm>
        </p:spPr>
        <p:txBody>
          <a:bodyPr vert="horz" lIns="91440" tIns="45720" rIns="91440" bIns="45720" rtlCol="0" anchor="ctr">
            <a:normAutofit/>
          </a:bodyPr>
          <a:lstStyle/>
          <a:p>
            <a:pPr>
              <a:spcAft>
                <a:spcPts val="600"/>
              </a:spcAft>
            </a:pPr>
            <a:r>
              <a:rPr lang="en-US" kern="1200" cap="all" spc="50" baseline="0" dirty="0">
                <a:latin typeface="+mn-lt"/>
                <a:ea typeface="+mn-ea"/>
                <a:cs typeface="+mn-cs"/>
              </a:rPr>
              <a:t>VINAYAK GUPTA</a:t>
            </a:r>
          </a:p>
        </p:txBody>
      </p:sp>
      <p:pic>
        <p:nvPicPr>
          <p:cNvPr id="9" name="Picture Placeholder 8" descr="Stopwatch with time motion blur">
            <a:extLst>
              <a:ext uri="{FF2B5EF4-FFF2-40B4-BE49-F238E27FC236}">
                <a16:creationId xmlns:a16="http://schemas.microsoft.com/office/drawing/2014/main" id="{7CB9FB0B-9A3F-83E2-0E41-82AB245F43F2}"/>
              </a:ext>
            </a:extLst>
          </p:cNvPr>
          <p:cNvPicPr>
            <a:picLocks noGrp="1" noChangeAspect="1"/>
          </p:cNvPicPr>
          <p:nvPr>
            <p:ph type="pic" sz="quarter" idx="13"/>
          </p:nvPr>
        </p:nvPicPr>
        <p:blipFill rotWithShape="1">
          <a:blip r:embed="rId2"/>
          <a:srcRect r="1" b="34130"/>
          <a:stretch/>
        </p:blipFill>
        <p:spPr>
          <a:xfrm>
            <a:off x="7537704" y="2264989"/>
            <a:ext cx="4654296" cy="4593011"/>
          </a:xfrm>
          <a:prstGeom prst="rect">
            <a:avLst/>
          </a:prstGeom>
        </p:spPr>
      </p:pic>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a:solidFill>
                  <a:srgbClr val="FFFFFF"/>
                </a:solidFill>
              </a:rPr>
              <a:pPr algn="l">
                <a:spcAft>
                  <a:spcPts val="600"/>
                </a:spcAft>
              </a:pPr>
              <a:t>2</a:t>
            </a:fld>
            <a:endParaRPr lang="en-US">
              <a:solidFill>
                <a:srgbClr val="FFFFFF"/>
              </a:solidFill>
            </a:endParaRPr>
          </a:p>
        </p:txBody>
      </p:sp>
    </p:spTree>
    <p:extLst>
      <p:ext uri="{BB962C8B-B14F-4D97-AF65-F5344CB8AC3E}">
        <p14:creationId xmlns:p14="http://schemas.microsoft.com/office/powerpoint/2010/main" val="259378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0A82-4B91-AE77-A0B2-C132918D81DE}"/>
              </a:ext>
            </a:extLst>
          </p:cNvPr>
          <p:cNvSpPr>
            <a:spLocks noGrp="1"/>
          </p:cNvSpPr>
          <p:nvPr>
            <p:ph type="title"/>
          </p:nvPr>
        </p:nvSpPr>
        <p:spPr/>
        <p:txBody>
          <a:bodyPr/>
          <a:lstStyle/>
          <a:p>
            <a:r>
              <a:rPr lang="en-US" dirty="0"/>
              <a:t>Player performance analysis</a:t>
            </a:r>
          </a:p>
        </p:txBody>
      </p:sp>
      <p:sp>
        <p:nvSpPr>
          <p:cNvPr id="3" name="Text Placeholder 2">
            <a:extLst>
              <a:ext uri="{FF2B5EF4-FFF2-40B4-BE49-F238E27FC236}">
                <a16:creationId xmlns:a16="http://schemas.microsoft.com/office/drawing/2014/main" id="{10542CBD-CE0C-4014-FAE1-64FB30EC8B67}"/>
              </a:ext>
            </a:extLst>
          </p:cNvPr>
          <p:cNvSpPr>
            <a:spLocks noGrp="1"/>
          </p:cNvSpPr>
          <p:nvPr>
            <p:ph type="body" idx="1"/>
          </p:nvPr>
        </p:nvSpPr>
        <p:spPr/>
        <p:txBody>
          <a:bodyPr vert="horz" lIns="91440" tIns="45720" rIns="91440" bIns="45720" rtlCol="0" anchor="t">
            <a:normAutofit fontScale="77500" lnSpcReduction="20000"/>
          </a:bodyPr>
          <a:lstStyle/>
          <a:p>
            <a:r>
              <a:rPr lang="en-US" dirty="0"/>
              <a:t>This is our second task to perform, where we'll explore player-wise statistics for both bowling &amp; batting, identify leading run-scorers and wicket-takers, along with their impact on team's performance .</a:t>
            </a:r>
          </a:p>
        </p:txBody>
      </p:sp>
      <p:sp>
        <p:nvSpPr>
          <p:cNvPr id="9" name="Slide Number Placeholder 8">
            <a:extLst>
              <a:ext uri="{FF2B5EF4-FFF2-40B4-BE49-F238E27FC236}">
                <a16:creationId xmlns:a16="http://schemas.microsoft.com/office/drawing/2014/main" id="{37A7C39C-560D-BA59-AAC0-2640D53A8A2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t>20</a:t>
            </a:fld>
            <a:endParaRPr lang="en-US" dirty="0"/>
          </a:p>
        </p:txBody>
      </p:sp>
    </p:spTree>
    <p:extLst>
      <p:ext uri="{BB962C8B-B14F-4D97-AF65-F5344CB8AC3E}">
        <p14:creationId xmlns:p14="http://schemas.microsoft.com/office/powerpoint/2010/main" val="415776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592283" y="336958"/>
            <a:ext cx="10990118" cy="1700784"/>
          </a:xfrm>
        </p:spPr>
        <p:txBody>
          <a:bodyPr vert="horz" lIns="91440" tIns="45720" rIns="91440" bIns="45720" rtlCol="0" anchor="ctr">
            <a:noAutofit/>
          </a:bodyPr>
          <a:lstStyle/>
          <a:p>
            <a:pPr>
              <a:lnSpc>
                <a:spcPct val="90000"/>
              </a:lnSpc>
              <a:spcBef>
                <a:spcPct val="0"/>
              </a:spcBef>
            </a:pPr>
            <a:r>
              <a:rPr lang="en-US" dirty="0"/>
              <a:t>For Player wise statistics for both batting &amp; bowling</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idx="1"/>
          </p:nvPr>
        </p:nvSpPr>
        <p:spPr>
          <a:xfrm>
            <a:off x="592283" y="3252354"/>
            <a:ext cx="4062013" cy="2593499"/>
          </a:xfrm>
        </p:spPr>
        <p:txBody>
          <a:bodyPr vert="horz" lIns="91440" tIns="45720" rIns="91440" bIns="45720" rtlCol="0" anchor="t">
            <a:normAutofit/>
          </a:bodyPr>
          <a:lstStyle/>
          <a:p>
            <a:pPr>
              <a:lnSpc>
                <a:spcPct val="91000"/>
              </a:lnSpc>
            </a:pPr>
            <a:r>
              <a:rPr lang="en-US" sz="3300" dirty="0"/>
              <a:t>We're using </a:t>
            </a:r>
            <a:r>
              <a:rPr lang="en-US" sz="3300" dirty="0" err="1"/>
              <a:t>groupby</a:t>
            </a:r>
            <a:r>
              <a:rPr lang="en-US" sz="3300" dirty="0"/>
              <a:t> function to group out According to Players</a:t>
            </a: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pPr algn="l">
                <a:spcAft>
                  <a:spcPts val="600"/>
                </a:spcAft>
              </a:pPr>
              <a:t>21</a:t>
            </a:fld>
            <a:endParaRPr lang="en-US" dirty="0"/>
          </a:p>
        </p:txBody>
      </p:sp>
      <p:pic>
        <p:nvPicPr>
          <p:cNvPr id="6" name="Picture 5">
            <a:extLst>
              <a:ext uri="{FF2B5EF4-FFF2-40B4-BE49-F238E27FC236}">
                <a16:creationId xmlns:a16="http://schemas.microsoft.com/office/drawing/2014/main" id="{C59641F9-C78F-32BF-5F85-17D13C3E8699}"/>
              </a:ext>
            </a:extLst>
          </p:cNvPr>
          <p:cNvPicPr>
            <a:picLocks noChangeAspect="1"/>
          </p:cNvPicPr>
          <p:nvPr/>
        </p:nvPicPr>
        <p:blipFill>
          <a:blip r:embed="rId2"/>
          <a:stretch>
            <a:fillRect/>
          </a:stretch>
        </p:blipFill>
        <p:spPr>
          <a:xfrm>
            <a:off x="5416722" y="1964272"/>
            <a:ext cx="6518969" cy="1932760"/>
          </a:xfrm>
          <a:prstGeom prst="rect">
            <a:avLst/>
          </a:prstGeom>
        </p:spPr>
      </p:pic>
      <p:pic>
        <p:nvPicPr>
          <p:cNvPr id="11" name="Picture 10">
            <a:extLst>
              <a:ext uri="{FF2B5EF4-FFF2-40B4-BE49-F238E27FC236}">
                <a16:creationId xmlns:a16="http://schemas.microsoft.com/office/drawing/2014/main" id="{6EA42A06-A46B-FC95-4959-7C86280A980E}"/>
              </a:ext>
            </a:extLst>
          </p:cNvPr>
          <p:cNvPicPr>
            <a:picLocks noChangeAspect="1"/>
          </p:cNvPicPr>
          <p:nvPr/>
        </p:nvPicPr>
        <p:blipFill>
          <a:blip r:embed="rId3"/>
          <a:stretch>
            <a:fillRect/>
          </a:stretch>
        </p:blipFill>
        <p:spPr>
          <a:xfrm>
            <a:off x="5409665" y="4216803"/>
            <a:ext cx="6623247" cy="1700784"/>
          </a:xfrm>
          <a:prstGeom prst="rect">
            <a:avLst/>
          </a:prstGeom>
        </p:spPr>
      </p:pic>
    </p:spTree>
    <p:extLst>
      <p:ext uri="{BB962C8B-B14F-4D97-AF65-F5344CB8AC3E}">
        <p14:creationId xmlns:p14="http://schemas.microsoft.com/office/powerpoint/2010/main" val="72458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22</a:t>
            </a:fld>
            <a:endParaRPr lang="en-US" dirty="0">
              <a:solidFill>
                <a:schemeClr val="bg1"/>
              </a:solidFill>
            </a:endParaRPr>
          </a:p>
        </p:txBody>
      </p:sp>
      <p:pic>
        <p:nvPicPr>
          <p:cNvPr id="11" name="Picture 10">
            <a:extLst>
              <a:ext uri="{FF2B5EF4-FFF2-40B4-BE49-F238E27FC236}">
                <a16:creationId xmlns:a16="http://schemas.microsoft.com/office/drawing/2014/main" id="{16884994-29EF-0153-7265-87BC0A8BA41F}"/>
              </a:ext>
            </a:extLst>
          </p:cNvPr>
          <p:cNvPicPr>
            <a:picLocks noChangeAspect="1"/>
          </p:cNvPicPr>
          <p:nvPr/>
        </p:nvPicPr>
        <p:blipFill>
          <a:blip r:embed="rId2"/>
          <a:stretch>
            <a:fillRect/>
          </a:stretch>
        </p:blipFill>
        <p:spPr>
          <a:xfrm>
            <a:off x="367090" y="1520655"/>
            <a:ext cx="5992326" cy="852430"/>
          </a:xfrm>
          <a:prstGeom prst="rect">
            <a:avLst/>
          </a:prstGeom>
        </p:spPr>
      </p:pic>
      <p:sp>
        <p:nvSpPr>
          <p:cNvPr id="12" name="Text Placeholder 7">
            <a:extLst>
              <a:ext uri="{FF2B5EF4-FFF2-40B4-BE49-F238E27FC236}">
                <a16:creationId xmlns:a16="http://schemas.microsoft.com/office/drawing/2014/main" id="{D49A0960-2D06-4FBF-0A5B-70766C021B5B}"/>
              </a:ext>
            </a:extLst>
          </p:cNvPr>
          <p:cNvSpPr txBox="1">
            <a:spLocks/>
          </p:cNvSpPr>
          <p:nvPr/>
        </p:nvSpPr>
        <p:spPr>
          <a:xfrm>
            <a:off x="155866" y="829980"/>
            <a:ext cx="3325090" cy="737755"/>
          </a:xfrm>
          <a:prstGeom prst="rect">
            <a:avLst/>
          </a:prstGeom>
        </p:spPr>
        <p:txBody>
          <a:bodyPr vert="horz" lIns="91440" tIns="45720" rIns="91440" bIns="45720" rtlCol="0" anchor="t">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r>
              <a:rPr lang="en-US" dirty="0"/>
              <a:t>FOR BATTING</a:t>
            </a:r>
          </a:p>
        </p:txBody>
      </p:sp>
      <p:pic>
        <p:nvPicPr>
          <p:cNvPr id="14" name="Picture 13">
            <a:extLst>
              <a:ext uri="{FF2B5EF4-FFF2-40B4-BE49-F238E27FC236}">
                <a16:creationId xmlns:a16="http://schemas.microsoft.com/office/drawing/2014/main" id="{F46E2176-C25B-1B51-84FD-84AEFB11806F}"/>
              </a:ext>
            </a:extLst>
          </p:cNvPr>
          <p:cNvPicPr>
            <a:picLocks noChangeAspect="1"/>
          </p:cNvPicPr>
          <p:nvPr/>
        </p:nvPicPr>
        <p:blipFill rotWithShape="1">
          <a:blip r:embed="rId3"/>
          <a:srcRect l="6081"/>
          <a:stretch/>
        </p:blipFill>
        <p:spPr>
          <a:xfrm>
            <a:off x="6215783" y="1520655"/>
            <a:ext cx="5590490" cy="816338"/>
          </a:xfrm>
          <a:prstGeom prst="rect">
            <a:avLst/>
          </a:prstGeom>
        </p:spPr>
      </p:pic>
      <p:pic>
        <p:nvPicPr>
          <p:cNvPr id="16" name="Picture 15">
            <a:extLst>
              <a:ext uri="{FF2B5EF4-FFF2-40B4-BE49-F238E27FC236}">
                <a16:creationId xmlns:a16="http://schemas.microsoft.com/office/drawing/2014/main" id="{0D65E26C-02F9-1146-40BF-8EBDA467F963}"/>
              </a:ext>
            </a:extLst>
          </p:cNvPr>
          <p:cNvPicPr>
            <a:picLocks noChangeAspect="1"/>
          </p:cNvPicPr>
          <p:nvPr/>
        </p:nvPicPr>
        <p:blipFill>
          <a:blip r:embed="rId4"/>
          <a:stretch>
            <a:fillRect/>
          </a:stretch>
        </p:blipFill>
        <p:spPr>
          <a:xfrm>
            <a:off x="365566" y="2336993"/>
            <a:ext cx="4780909" cy="1006507"/>
          </a:xfrm>
          <a:prstGeom prst="rect">
            <a:avLst/>
          </a:prstGeom>
        </p:spPr>
      </p:pic>
      <p:sp>
        <p:nvSpPr>
          <p:cNvPr id="17" name="Text Placeholder 7">
            <a:extLst>
              <a:ext uri="{FF2B5EF4-FFF2-40B4-BE49-F238E27FC236}">
                <a16:creationId xmlns:a16="http://schemas.microsoft.com/office/drawing/2014/main" id="{E5DB4F88-2421-BC45-B73D-203B22BC1B7F}"/>
              </a:ext>
            </a:extLst>
          </p:cNvPr>
          <p:cNvSpPr txBox="1">
            <a:spLocks/>
          </p:cNvSpPr>
          <p:nvPr/>
        </p:nvSpPr>
        <p:spPr>
          <a:xfrm>
            <a:off x="155866" y="3977205"/>
            <a:ext cx="3325090" cy="737755"/>
          </a:xfrm>
          <a:prstGeom prst="rect">
            <a:avLst/>
          </a:prstGeom>
        </p:spPr>
        <p:txBody>
          <a:bodyPr vert="horz" lIns="91440" tIns="45720" rIns="91440" bIns="45720" rtlCol="0" anchor="t">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r>
              <a:rPr lang="en-US" dirty="0"/>
              <a:t>FOR BOWING</a:t>
            </a:r>
          </a:p>
        </p:txBody>
      </p:sp>
      <p:pic>
        <p:nvPicPr>
          <p:cNvPr id="19" name="Picture 18">
            <a:extLst>
              <a:ext uri="{FF2B5EF4-FFF2-40B4-BE49-F238E27FC236}">
                <a16:creationId xmlns:a16="http://schemas.microsoft.com/office/drawing/2014/main" id="{3D96D65D-45D8-A6AD-9C66-67E7C850C471}"/>
              </a:ext>
            </a:extLst>
          </p:cNvPr>
          <p:cNvPicPr>
            <a:picLocks noChangeAspect="1"/>
          </p:cNvPicPr>
          <p:nvPr/>
        </p:nvPicPr>
        <p:blipFill>
          <a:blip r:embed="rId5"/>
          <a:stretch>
            <a:fillRect/>
          </a:stretch>
        </p:blipFill>
        <p:spPr>
          <a:xfrm>
            <a:off x="365566" y="4486975"/>
            <a:ext cx="5913504" cy="845762"/>
          </a:xfrm>
          <a:prstGeom prst="rect">
            <a:avLst/>
          </a:prstGeom>
        </p:spPr>
      </p:pic>
      <p:pic>
        <p:nvPicPr>
          <p:cNvPr id="21" name="Picture 20">
            <a:extLst>
              <a:ext uri="{FF2B5EF4-FFF2-40B4-BE49-F238E27FC236}">
                <a16:creationId xmlns:a16="http://schemas.microsoft.com/office/drawing/2014/main" id="{62C05C6A-0563-1C6B-8054-DA03B8832492}"/>
              </a:ext>
            </a:extLst>
          </p:cNvPr>
          <p:cNvPicPr>
            <a:picLocks noChangeAspect="1"/>
          </p:cNvPicPr>
          <p:nvPr/>
        </p:nvPicPr>
        <p:blipFill>
          <a:blip r:embed="rId6"/>
          <a:stretch>
            <a:fillRect/>
          </a:stretch>
        </p:blipFill>
        <p:spPr>
          <a:xfrm>
            <a:off x="6115965" y="4482365"/>
            <a:ext cx="5783066" cy="850371"/>
          </a:xfrm>
          <a:prstGeom prst="rect">
            <a:avLst/>
          </a:prstGeom>
        </p:spPr>
      </p:pic>
      <p:pic>
        <p:nvPicPr>
          <p:cNvPr id="23" name="Picture 22">
            <a:extLst>
              <a:ext uri="{FF2B5EF4-FFF2-40B4-BE49-F238E27FC236}">
                <a16:creationId xmlns:a16="http://schemas.microsoft.com/office/drawing/2014/main" id="{D0A22DB4-DF46-EEED-F682-B7844432D8E6}"/>
              </a:ext>
            </a:extLst>
          </p:cNvPr>
          <p:cNvPicPr>
            <a:picLocks noChangeAspect="1"/>
          </p:cNvPicPr>
          <p:nvPr/>
        </p:nvPicPr>
        <p:blipFill>
          <a:blip r:embed="rId7"/>
          <a:stretch>
            <a:fillRect/>
          </a:stretch>
        </p:blipFill>
        <p:spPr>
          <a:xfrm>
            <a:off x="365566" y="5367156"/>
            <a:ext cx="5762331" cy="1101452"/>
          </a:xfrm>
          <a:prstGeom prst="rect">
            <a:avLst/>
          </a:prstGeom>
        </p:spPr>
      </p:pic>
    </p:spTree>
    <p:extLst>
      <p:ext uri="{BB962C8B-B14F-4D97-AF65-F5344CB8AC3E}">
        <p14:creationId xmlns:p14="http://schemas.microsoft.com/office/powerpoint/2010/main" val="3608247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243148" y="1036741"/>
            <a:ext cx="7560424" cy="1066379"/>
          </a:xfrm>
        </p:spPr>
        <p:txBody>
          <a:bodyPr vert="horz" lIns="91440" tIns="45720" rIns="91440" bIns="45720" rtlCol="0" anchor="ctr">
            <a:normAutofit fontScale="90000"/>
          </a:bodyPr>
          <a:lstStyle/>
          <a:p>
            <a:pPr>
              <a:lnSpc>
                <a:spcPct val="90000"/>
              </a:lnSpc>
              <a:spcBef>
                <a:spcPct val="0"/>
              </a:spcBef>
            </a:pPr>
            <a:r>
              <a:rPr lang="en-US" sz="6000" dirty="0">
                <a:solidFill>
                  <a:schemeClr val="tx1"/>
                </a:solidFill>
              </a:rPr>
              <a:t>Identify leading run-scorers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23</a:t>
            </a:fld>
            <a:endParaRPr lang="en-US" dirty="0">
              <a:solidFill>
                <a:schemeClr val="bg1"/>
              </a:solidFill>
            </a:endParaRPr>
          </a:p>
        </p:txBody>
      </p:sp>
      <p:pic>
        <p:nvPicPr>
          <p:cNvPr id="11" name="Picture 10">
            <a:extLst>
              <a:ext uri="{FF2B5EF4-FFF2-40B4-BE49-F238E27FC236}">
                <a16:creationId xmlns:a16="http://schemas.microsoft.com/office/drawing/2014/main" id="{A44AD65A-A2F4-1B1C-8CCE-3DEFFFF5340A}"/>
              </a:ext>
            </a:extLst>
          </p:cNvPr>
          <p:cNvPicPr>
            <a:picLocks noChangeAspect="1"/>
          </p:cNvPicPr>
          <p:nvPr/>
        </p:nvPicPr>
        <p:blipFill>
          <a:blip r:embed="rId2"/>
          <a:stretch>
            <a:fillRect/>
          </a:stretch>
        </p:blipFill>
        <p:spPr>
          <a:xfrm>
            <a:off x="243148" y="2622535"/>
            <a:ext cx="6646025" cy="847708"/>
          </a:xfrm>
          <a:prstGeom prst="rect">
            <a:avLst/>
          </a:prstGeom>
        </p:spPr>
      </p:pic>
      <p:pic>
        <p:nvPicPr>
          <p:cNvPr id="13" name="Picture 12">
            <a:extLst>
              <a:ext uri="{FF2B5EF4-FFF2-40B4-BE49-F238E27FC236}">
                <a16:creationId xmlns:a16="http://schemas.microsoft.com/office/drawing/2014/main" id="{D4B6E4E4-A78E-1F21-9B69-D2B9025C2841}"/>
              </a:ext>
            </a:extLst>
          </p:cNvPr>
          <p:cNvPicPr>
            <a:picLocks noChangeAspect="1"/>
          </p:cNvPicPr>
          <p:nvPr/>
        </p:nvPicPr>
        <p:blipFill>
          <a:blip r:embed="rId3"/>
          <a:stretch>
            <a:fillRect/>
          </a:stretch>
        </p:blipFill>
        <p:spPr>
          <a:xfrm>
            <a:off x="556397" y="3627070"/>
            <a:ext cx="5671432" cy="1361860"/>
          </a:xfrm>
          <a:prstGeom prst="rect">
            <a:avLst/>
          </a:prstGeom>
        </p:spPr>
      </p:pic>
      <p:pic>
        <p:nvPicPr>
          <p:cNvPr id="15" name="Picture 14">
            <a:extLst>
              <a:ext uri="{FF2B5EF4-FFF2-40B4-BE49-F238E27FC236}">
                <a16:creationId xmlns:a16="http://schemas.microsoft.com/office/drawing/2014/main" id="{B06C6F04-4922-2026-7FEC-C87EB7A7B05F}"/>
              </a:ext>
            </a:extLst>
          </p:cNvPr>
          <p:cNvPicPr>
            <a:picLocks noChangeAspect="1"/>
          </p:cNvPicPr>
          <p:nvPr/>
        </p:nvPicPr>
        <p:blipFill>
          <a:blip r:embed="rId4"/>
          <a:stretch>
            <a:fillRect/>
          </a:stretch>
        </p:blipFill>
        <p:spPr>
          <a:xfrm>
            <a:off x="2294648" y="5205321"/>
            <a:ext cx="6917767" cy="1174161"/>
          </a:xfrm>
          <a:prstGeom prst="rect">
            <a:avLst/>
          </a:prstGeom>
        </p:spPr>
      </p:pic>
      <p:pic>
        <p:nvPicPr>
          <p:cNvPr id="17" name="Picture 16">
            <a:extLst>
              <a:ext uri="{FF2B5EF4-FFF2-40B4-BE49-F238E27FC236}">
                <a16:creationId xmlns:a16="http://schemas.microsoft.com/office/drawing/2014/main" id="{2222D95B-5D4E-0C27-7B59-6F76C1567386}"/>
              </a:ext>
            </a:extLst>
          </p:cNvPr>
          <p:cNvPicPr>
            <a:picLocks noChangeAspect="1"/>
          </p:cNvPicPr>
          <p:nvPr/>
        </p:nvPicPr>
        <p:blipFill>
          <a:blip r:embed="rId5"/>
          <a:stretch>
            <a:fillRect/>
          </a:stretch>
        </p:blipFill>
        <p:spPr>
          <a:xfrm>
            <a:off x="7547880" y="1422916"/>
            <a:ext cx="4400972" cy="3043624"/>
          </a:xfrm>
          <a:prstGeom prst="rect">
            <a:avLst/>
          </a:prstGeom>
        </p:spPr>
      </p:pic>
    </p:spTree>
    <p:extLst>
      <p:ext uri="{BB962C8B-B14F-4D97-AF65-F5344CB8AC3E}">
        <p14:creationId xmlns:p14="http://schemas.microsoft.com/office/powerpoint/2010/main" val="352133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243148" y="864815"/>
            <a:ext cx="6074525" cy="1238305"/>
          </a:xfrm>
        </p:spPr>
        <p:txBody>
          <a:bodyPr vert="horz" lIns="91440" tIns="45720" rIns="91440" bIns="45720" rtlCol="0" anchor="ctr">
            <a:normAutofit fontScale="90000"/>
          </a:bodyPr>
          <a:lstStyle/>
          <a:p>
            <a:pPr>
              <a:lnSpc>
                <a:spcPct val="90000"/>
              </a:lnSpc>
              <a:spcBef>
                <a:spcPct val="0"/>
              </a:spcBef>
            </a:pPr>
            <a:r>
              <a:rPr lang="en-US" sz="6000" dirty="0">
                <a:solidFill>
                  <a:schemeClr val="tx1"/>
                </a:solidFill>
              </a:rPr>
              <a:t>leading wicket-takers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24</a:t>
            </a:fld>
            <a:endParaRPr lang="en-US" dirty="0">
              <a:solidFill>
                <a:schemeClr val="bg1"/>
              </a:solidFill>
            </a:endParaRPr>
          </a:p>
        </p:txBody>
      </p:sp>
      <p:pic>
        <p:nvPicPr>
          <p:cNvPr id="11" name="Picture 10">
            <a:extLst>
              <a:ext uri="{FF2B5EF4-FFF2-40B4-BE49-F238E27FC236}">
                <a16:creationId xmlns:a16="http://schemas.microsoft.com/office/drawing/2014/main" id="{A44AD65A-A2F4-1B1C-8CCE-3DEFFFF5340A}"/>
              </a:ext>
            </a:extLst>
          </p:cNvPr>
          <p:cNvPicPr>
            <a:picLocks noChangeAspect="1"/>
          </p:cNvPicPr>
          <p:nvPr/>
        </p:nvPicPr>
        <p:blipFill>
          <a:blip r:embed="rId2"/>
          <a:stretch>
            <a:fillRect/>
          </a:stretch>
        </p:blipFill>
        <p:spPr>
          <a:xfrm>
            <a:off x="243148" y="2622535"/>
            <a:ext cx="6646025" cy="847708"/>
          </a:xfrm>
          <a:prstGeom prst="rect">
            <a:avLst/>
          </a:prstGeom>
        </p:spPr>
      </p:pic>
      <p:pic>
        <p:nvPicPr>
          <p:cNvPr id="13" name="Picture 12">
            <a:extLst>
              <a:ext uri="{FF2B5EF4-FFF2-40B4-BE49-F238E27FC236}">
                <a16:creationId xmlns:a16="http://schemas.microsoft.com/office/drawing/2014/main" id="{D4B6E4E4-A78E-1F21-9B69-D2B9025C2841}"/>
              </a:ext>
            </a:extLst>
          </p:cNvPr>
          <p:cNvPicPr>
            <a:picLocks noChangeAspect="1"/>
          </p:cNvPicPr>
          <p:nvPr/>
        </p:nvPicPr>
        <p:blipFill>
          <a:blip r:embed="rId3"/>
          <a:srcRect/>
          <a:stretch/>
        </p:blipFill>
        <p:spPr>
          <a:xfrm>
            <a:off x="634557" y="3627070"/>
            <a:ext cx="5515111" cy="1361860"/>
          </a:xfrm>
          <a:prstGeom prst="rect">
            <a:avLst/>
          </a:prstGeom>
        </p:spPr>
      </p:pic>
      <p:pic>
        <p:nvPicPr>
          <p:cNvPr id="17" name="Picture 16">
            <a:extLst>
              <a:ext uri="{FF2B5EF4-FFF2-40B4-BE49-F238E27FC236}">
                <a16:creationId xmlns:a16="http://schemas.microsoft.com/office/drawing/2014/main" id="{2222D95B-5D4E-0C27-7B59-6F76C1567386}"/>
              </a:ext>
            </a:extLst>
          </p:cNvPr>
          <p:cNvPicPr>
            <a:picLocks noChangeAspect="1"/>
          </p:cNvPicPr>
          <p:nvPr/>
        </p:nvPicPr>
        <p:blipFill>
          <a:blip r:embed="rId4"/>
          <a:srcRect/>
          <a:stretch/>
        </p:blipFill>
        <p:spPr>
          <a:xfrm>
            <a:off x="7733453" y="1422916"/>
            <a:ext cx="4029825" cy="3043624"/>
          </a:xfrm>
          <a:prstGeom prst="rect">
            <a:avLst/>
          </a:prstGeom>
        </p:spPr>
      </p:pic>
      <p:pic>
        <p:nvPicPr>
          <p:cNvPr id="4" name="Picture 3">
            <a:extLst>
              <a:ext uri="{FF2B5EF4-FFF2-40B4-BE49-F238E27FC236}">
                <a16:creationId xmlns:a16="http://schemas.microsoft.com/office/drawing/2014/main" id="{3852B7DA-2BED-E5C1-8542-9ABD2408E436}"/>
              </a:ext>
            </a:extLst>
          </p:cNvPr>
          <p:cNvPicPr>
            <a:picLocks noChangeAspect="1"/>
          </p:cNvPicPr>
          <p:nvPr/>
        </p:nvPicPr>
        <p:blipFill>
          <a:blip r:embed="rId5"/>
          <a:stretch>
            <a:fillRect/>
          </a:stretch>
        </p:blipFill>
        <p:spPr>
          <a:xfrm>
            <a:off x="1994965" y="5204678"/>
            <a:ext cx="5893242" cy="1151672"/>
          </a:xfrm>
          <a:prstGeom prst="rect">
            <a:avLst/>
          </a:prstGeom>
        </p:spPr>
      </p:pic>
      <p:pic>
        <p:nvPicPr>
          <p:cNvPr id="6" name="Picture 5">
            <a:extLst>
              <a:ext uri="{FF2B5EF4-FFF2-40B4-BE49-F238E27FC236}">
                <a16:creationId xmlns:a16="http://schemas.microsoft.com/office/drawing/2014/main" id="{A9B59F20-789B-5029-33CE-C0BFF95243C1}"/>
              </a:ext>
            </a:extLst>
          </p:cNvPr>
          <p:cNvPicPr>
            <a:picLocks noChangeAspect="1"/>
          </p:cNvPicPr>
          <p:nvPr/>
        </p:nvPicPr>
        <p:blipFill rotWithShape="1">
          <a:blip r:embed="rId6"/>
          <a:srcRect t="-24574" b="-1"/>
          <a:stretch/>
        </p:blipFill>
        <p:spPr>
          <a:xfrm>
            <a:off x="7888207" y="5202537"/>
            <a:ext cx="1671429" cy="1153813"/>
          </a:xfrm>
          <a:prstGeom prst="rect">
            <a:avLst/>
          </a:prstGeom>
        </p:spPr>
      </p:pic>
    </p:spTree>
    <p:extLst>
      <p:ext uri="{BB962C8B-B14F-4D97-AF65-F5344CB8AC3E}">
        <p14:creationId xmlns:p14="http://schemas.microsoft.com/office/powerpoint/2010/main" val="2533708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49629" y="980631"/>
            <a:ext cx="9711343" cy="827388"/>
          </a:xfrm>
        </p:spPr>
        <p:txBody>
          <a:bodyPr vert="horz" lIns="91440" tIns="45720" rIns="91440" bIns="45720" rtlCol="0" anchor="ctr">
            <a:normAutofit fontScale="90000"/>
          </a:bodyPr>
          <a:lstStyle/>
          <a:p>
            <a:pPr>
              <a:lnSpc>
                <a:spcPct val="90000"/>
              </a:lnSpc>
              <a:spcBef>
                <a:spcPct val="0"/>
              </a:spcBef>
            </a:pPr>
            <a:r>
              <a:rPr lang="en-US" sz="6000" dirty="0">
                <a:solidFill>
                  <a:schemeClr val="tx1"/>
                </a:solidFill>
              </a:rPr>
              <a:t>Assess the impact of players on their team's performance</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25</a:t>
            </a:fld>
            <a:endParaRPr lang="en-US" dirty="0">
              <a:solidFill>
                <a:schemeClr val="bg1"/>
              </a:solidFill>
            </a:endParaRPr>
          </a:p>
        </p:txBody>
      </p:sp>
      <p:pic>
        <p:nvPicPr>
          <p:cNvPr id="10" name="Picture 9">
            <a:extLst>
              <a:ext uri="{FF2B5EF4-FFF2-40B4-BE49-F238E27FC236}">
                <a16:creationId xmlns:a16="http://schemas.microsoft.com/office/drawing/2014/main" id="{1B7071F7-3246-3D05-86B1-C15B62FEABA3}"/>
              </a:ext>
            </a:extLst>
          </p:cNvPr>
          <p:cNvPicPr>
            <a:picLocks noChangeAspect="1"/>
          </p:cNvPicPr>
          <p:nvPr/>
        </p:nvPicPr>
        <p:blipFill>
          <a:blip r:embed="rId2"/>
          <a:stretch>
            <a:fillRect/>
          </a:stretch>
        </p:blipFill>
        <p:spPr>
          <a:xfrm>
            <a:off x="1261529" y="2622535"/>
            <a:ext cx="8994311" cy="3589024"/>
          </a:xfrm>
          <a:prstGeom prst="rect">
            <a:avLst/>
          </a:prstGeom>
        </p:spPr>
      </p:pic>
    </p:spTree>
    <p:extLst>
      <p:ext uri="{BB962C8B-B14F-4D97-AF65-F5344CB8AC3E}">
        <p14:creationId xmlns:p14="http://schemas.microsoft.com/office/powerpoint/2010/main" val="715832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26</a:t>
            </a:fld>
            <a:endParaRPr lang="en-US" dirty="0">
              <a:solidFill>
                <a:schemeClr val="bg1"/>
              </a:solidFill>
            </a:endParaRPr>
          </a:p>
        </p:txBody>
      </p:sp>
      <p:pic>
        <p:nvPicPr>
          <p:cNvPr id="13" name="Picture 12">
            <a:extLst>
              <a:ext uri="{FF2B5EF4-FFF2-40B4-BE49-F238E27FC236}">
                <a16:creationId xmlns:a16="http://schemas.microsoft.com/office/drawing/2014/main" id="{537EBE57-7393-1C08-297A-37BB3B3059CA}"/>
              </a:ext>
            </a:extLst>
          </p:cNvPr>
          <p:cNvPicPr>
            <a:picLocks noChangeAspect="1"/>
          </p:cNvPicPr>
          <p:nvPr/>
        </p:nvPicPr>
        <p:blipFill>
          <a:blip r:embed="rId2"/>
          <a:stretch>
            <a:fillRect/>
          </a:stretch>
        </p:blipFill>
        <p:spPr>
          <a:xfrm>
            <a:off x="240401" y="384680"/>
            <a:ext cx="5712850" cy="4236297"/>
          </a:xfrm>
          <a:prstGeom prst="rect">
            <a:avLst/>
          </a:prstGeom>
        </p:spPr>
      </p:pic>
      <p:pic>
        <p:nvPicPr>
          <p:cNvPr id="15" name="Picture 14">
            <a:extLst>
              <a:ext uri="{FF2B5EF4-FFF2-40B4-BE49-F238E27FC236}">
                <a16:creationId xmlns:a16="http://schemas.microsoft.com/office/drawing/2014/main" id="{4659EC51-4806-E39B-AB0E-AAF0AF3D140D}"/>
              </a:ext>
            </a:extLst>
          </p:cNvPr>
          <p:cNvPicPr>
            <a:picLocks noChangeAspect="1"/>
          </p:cNvPicPr>
          <p:nvPr/>
        </p:nvPicPr>
        <p:blipFill>
          <a:blip r:embed="rId3"/>
          <a:stretch>
            <a:fillRect/>
          </a:stretch>
        </p:blipFill>
        <p:spPr>
          <a:xfrm>
            <a:off x="6192128" y="2074357"/>
            <a:ext cx="5712850" cy="4263765"/>
          </a:xfrm>
          <a:prstGeom prst="rect">
            <a:avLst/>
          </a:prstGeom>
        </p:spPr>
      </p:pic>
    </p:spTree>
    <p:extLst>
      <p:ext uri="{BB962C8B-B14F-4D97-AF65-F5344CB8AC3E}">
        <p14:creationId xmlns:p14="http://schemas.microsoft.com/office/powerpoint/2010/main" val="2004663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0A82-4B91-AE77-A0B2-C132918D81DE}"/>
              </a:ext>
            </a:extLst>
          </p:cNvPr>
          <p:cNvSpPr>
            <a:spLocks noGrp="1"/>
          </p:cNvSpPr>
          <p:nvPr>
            <p:ph type="title"/>
          </p:nvPr>
        </p:nvSpPr>
        <p:spPr/>
        <p:txBody>
          <a:bodyPr/>
          <a:lstStyle/>
          <a:p>
            <a:r>
              <a:rPr lang="en-US" dirty="0"/>
              <a:t>Opposition and ground analysis</a:t>
            </a:r>
          </a:p>
        </p:txBody>
      </p:sp>
      <p:sp>
        <p:nvSpPr>
          <p:cNvPr id="3" name="Text Placeholder 2">
            <a:extLst>
              <a:ext uri="{FF2B5EF4-FFF2-40B4-BE49-F238E27FC236}">
                <a16:creationId xmlns:a16="http://schemas.microsoft.com/office/drawing/2014/main" id="{10542CBD-CE0C-4014-FAE1-64FB30EC8B67}"/>
              </a:ext>
            </a:extLst>
          </p:cNvPr>
          <p:cNvSpPr>
            <a:spLocks noGrp="1"/>
          </p:cNvSpPr>
          <p:nvPr>
            <p:ph type="body" idx="1"/>
          </p:nvPr>
        </p:nvSpPr>
        <p:spPr/>
        <p:txBody>
          <a:bodyPr vert="horz" lIns="91440" tIns="45720" rIns="91440" bIns="45720" rtlCol="0" anchor="t">
            <a:normAutofit fontScale="77500" lnSpcReduction="20000"/>
          </a:bodyPr>
          <a:lstStyle/>
          <a:p>
            <a:r>
              <a:rPr lang="en-US" dirty="0"/>
              <a:t>This is our third task to perform, where we'll explore how teams perform against opposition, examine their performance variation amongst various grounds, and identify the strength of the team on certain conditions .</a:t>
            </a:r>
          </a:p>
        </p:txBody>
      </p:sp>
      <p:sp>
        <p:nvSpPr>
          <p:cNvPr id="9" name="Slide Number Placeholder 8">
            <a:extLst>
              <a:ext uri="{FF2B5EF4-FFF2-40B4-BE49-F238E27FC236}">
                <a16:creationId xmlns:a16="http://schemas.microsoft.com/office/drawing/2014/main" id="{37A7C39C-560D-BA59-AAC0-2640D53A8A2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t>27</a:t>
            </a:fld>
            <a:endParaRPr lang="en-US" dirty="0"/>
          </a:p>
        </p:txBody>
      </p:sp>
    </p:spTree>
    <p:extLst>
      <p:ext uri="{BB962C8B-B14F-4D97-AF65-F5344CB8AC3E}">
        <p14:creationId xmlns:p14="http://schemas.microsoft.com/office/powerpoint/2010/main" val="177726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82985" y="503213"/>
            <a:ext cx="11305451" cy="1304806"/>
          </a:xfrm>
        </p:spPr>
        <p:txBody>
          <a:bodyPr vert="horz" lIns="91440" tIns="45720" rIns="91440" bIns="45720" rtlCol="0" anchor="ctr">
            <a:noAutofit/>
          </a:bodyPr>
          <a:lstStyle/>
          <a:p>
            <a:pPr>
              <a:lnSpc>
                <a:spcPct val="90000"/>
              </a:lnSpc>
              <a:spcBef>
                <a:spcPct val="0"/>
              </a:spcBef>
            </a:pPr>
            <a:r>
              <a:rPr lang="en-US" sz="5400" dirty="0"/>
              <a:t>Investigate how teams and players perform against different oppositions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28</a:t>
            </a:fld>
            <a:endParaRPr lang="en-US">
              <a:solidFill>
                <a:schemeClr val="bg1"/>
              </a:solidFill>
            </a:endParaRPr>
          </a:p>
        </p:txBody>
      </p:sp>
      <p:pic>
        <p:nvPicPr>
          <p:cNvPr id="9" name="Picture 8">
            <a:extLst>
              <a:ext uri="{FF2B5EF4-FFF2-40B4-BE49-F238E27FC236}">
                <a16:creationId xmlns:a16="http://schemas.microsoft.com/office/drawing/2014/main" id="{7CB13BD8-A21E-C7E7-3AD3-C44DB9AEE7F5}"/>
              </a:ext>
            </a:extLst>
          </p:cNvPr>
          <p:cNvPicPr>
            <a:picLocks noChangeAspect="1"/>
          </p:cNvPicPr>
          <p:nvPr/>
        </p:nvPicPr>
        <p:blipFill>
          <a:blip r:embed="rId2"/>
          <a:stretch>
            <a:fillRect/>
          </a:stretch>
        </p:blipFill>
        <p:spPr>
          <a:xfrm>
            <a:off x="220267" y="2605007"/>
            <a:ext cx="8284291" cy="1304806"/>
          </a:xfrm>
          <a:prstGeom prst="rect">
            <a:avLst/>
          </a:prstGeom>
        </p:spPr>
      </p:pic>
      <p:pic>
        <p:nvPicPr>
          <p:cNvPr id="13" name="Picture 12">
            <a:extLst>
              <a:ext uri="{FF2B5EF4-FFF2-40B4-BE49-F238E27FC236}">
                <a16:creationId xmlns:a16="http://schemas.microsoft.com/office/drawing/2014/main" id="{2789EFB0-BF0C-5A24-C8EE-6FDB3B4E10C6}"/>
              </a:ext>
            </a:extLst>
          </p:cNvPr>
          <p:cNvPicPr>
            <a:picLocks noChangeAspect="1"/>
          </p:cNvPicPr>
          <p:nvPr/>
        </p:nvPicPr>
        <p:blipFill>
          <a:blip r:embed="rId3"/>
          <a:stretch>
            <a:fillRect/>
          </a:stretch>
        </p:blipFill>
        <p:spPr>
          <a:xfrm>
            <a:off x="2817703" y="4374288"/>
            <a:ext cx="9146439" cy="1304806"/>
          </a:xfrm>
          <a:prstGeom prst="rect">
            <a:avLst/>
          </a:prstGeom>
        </p:spPr>
      </p:pic>
    </p:spTree>
    <p:extLst>
      <p:ext uri="{BB962C8B-B14F-4D97-AF65-F5344CB8AC3E}">
        <p14:creationId xmlns:p14="http://schemas.microsoft.com/office/powerpoint/2010/main" val="224510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29</a:t>
            </a:fld>
            <a:endParaRPr lang="en-US" dirty="0">
              <a:solidFill>
                <a:schemeClr val="bg1"/>
              </a:solidFill>
            </a:endParaRPr>
          </a:p>
        </p:txBody>
      </p:sp>
      <p:pic>
        <p:nvPicPr>
          <p:cNvPr id="13" name="Picture 12">
            <a:extLst>
              <a:ext uri="{FF2B5EF4-FFF2-40B4-BE49-F238E27FC236}">
                <a16:creationId xmlns:a16="http://schemas.microsoft.com/office/drawing/2014/main" id="{D2F6A146-7116-1B55-4466-1C8E8EC23E82}"/>
              </a:ext>
            </a:extLst>
          </p:cNvPr>
          <p:cNvPicPr>
            <a:picLocks noChangeAspect="1"/>
          </p:cNvPicPr>
          <p:nvPr/>
        </p:nvPicPr>
        <p:blipFill>
          <a:blip r:embed="rId2"/>
          <a:stretch>
            <a:fillRect/>
          </a:stretch>
        </p:blipFill>
        <p:spPr>
          <a:xfrm>
            <a:off x="104867" y="110458"/>
            <a:ext cx="5518872" cy="2767823"/>
          </a:xfrm>
          <a:prstGeom prst="rect">
            <a:avLst/>
          </a:prstGeom>
        </p:spPr>
      </p:pic>
      <p:pic>
        <p:nvPicPr>
          <p:cNvPr id="15" name="Picture 14">
            <a:extLst>
              <a:ext uri="{FF2B5EF4-FFF2-40B4-BE49-F238E27FC236}">
                <a16:creationId xmlns:a16="http://schemas.microsoft.com/office/drawing/2014/main" id="{5DDA6B98-D1CD-79D9-C628-8FC4139CC1A4}"/>
              </a:ext>
            </a:extLst>
          </p:cNvPr>
          <p:cNvPicPr>
            <a:picLocks noChangeAspect="1"/>
          </p:cNvPicPr>
          <p:nvPr/>
        </p:nvPicPr>
        <p:blipFill>
          <a:blip r:embed="rId3"/>
          <a:stretch>
            <a:fillRect/>
          </a:stretch>
        </p:blipFill>
        <p:spPr>
          <a:xfrm>
            <a:off x="1379007" y="3057833"/>
            <a:ext cx="7162320" cy="3618806"/>
          </a:xfrm>
          <a:prstGeom prst="rect">
            <a:avLst/>
          </a:prstGeom>
        </p:spPr>
      </p:pic>
      <p:pic>
        <p:nvPicPr>
          <p:cNvPr id="17" name="Picture 16">
            <a:extLst>
              <a:ext uri="{FF2B5EF4-FFF2-40B4-BE49-F238E27FC236}">
                <a16:creationId xmlns:a16="http://schemas.microsoft.com/office/drawing/2014/main" id="{3C9F2667-3B13-83E5-71D4-B776B5C9FC49}"/>
              </a:ext>
            </a:extLst>
          </p:cNvPr>
          <p:cNvPicPr>
            <a:picLocks noChangeAspect="1"/>
          </p:cNvPicPr>
          <p:nvPr/>
        </p:nvPicPr>
        <p:blipFill>
          <a:blip r:embed="rId4"/>
          <a:stretch>
            <a:fillRect/>
          </a:stretch>
        </p:blipFill>
        <p:spPr>
          <a:xfrm>
            <a:off x="5623739" y="181361"/>
            <a:ext cx="6398068" cy="3045362"/>
          </a:xfrm>
          <a:prstGeom prst="rect">
            <a:avLst/>
          </a:prstGeom>
        </p:spPr>
      </p:pic>
    </p:spTree>
    <p:extLst>
      <p:ext uri="{BB962C8B-B14F-4D97-AF65-F5344CB8AC3E}">
        <p14:creationId xmlns:p14="http://schemas.microsoft.com/office/powerpoint/2010/main" val="312580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5300811" y="317500"/>
            <a:ext cx="5927576" cy="1701800"/>
          </a:xfrm>
        </p:spPr>
        <p:txBody>
          <a:bodyPr vert="horz" lIns="91440" tIns="45720" rIns="91440" bIns="45720" rtlCol="0" anchor="ctr">
            <a:normAutofit/>
          </a:bodyPr>
          <a:lstStyle/>
          <a:p>
            <a:r>
              <a:rPr lang="en-US" sz="5600" kern="1200" cap="all" spc="120" baseline="0">
                <a:solidFill>
                  <a:schemeClr val="bg1"/>
                </a:solidFill>
                <a:latin typeface="+mj-lt"/>
                <a:ea typeface="+mj-ea"/>
                <a:cs typeface="+mj-cs"/>
              </a:rPr>
              <a:t>PROJECT OVERVIEW</a:t>
            </a:r>
          </a:p>
        </p:txBody>
      </p:sp>
      <p:pic>
        <p:nvPicPr>
          <p:cNvPr id="5" name="Picture 4" descr="Machine Learning Predictions for the 2023 Cricket World Cup: Leveraging Python and Historical Match Data | by Dotun Alex Omoboye | Medium">
            <a:extLst>
              <a:ext uri="{FF2B5EF4-FFF2-40B4-BE49-F238E27FC236}">
                <a16:creationId xmlns:a16="http://schemas.microsoft.com/office/drawing/2014/main" id="{6DDEA16D-67A2-10F0-AE9B-61417285E7C5}"/>
              </a:ext>
            </a:extLst>
          </p:cNvPr>
          <p:cNvPicPr>
            <a:picLocks noChangeAspect="1"/>
          </p:cNvPicPr>
          <p:nvPr/>
        </p:nvPicPr>
        <p:blipFill rotWithShape="1">
          <a:blip r:embed="rId3"/>
          <a:srcRect l="23108" r="23753" b="2"/>
          <a:stretch/>
        </p:blipFill>
        <p:spPr>
          <a:xfrm>
            <a:off x="20" y="10"/>
            <a:ext cx="4657324" cy="6857990"/>
          </a:xfrm>
          <a:prstGeom prst="rect">
            <a:avLst/>
          </a:prstGeom>
        </p:spPr>
      </p:pic>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5300810" y="2587625"/>
            <a:ext cx="5927577" cy="3594100"/>
          </a:xfrm>
        </p:spPr>
        <p:txBody>
          <a:bodyPr vert="horz" lIns="91440" tIns="45720" rIns="91440" bIns="45720" rtlCol="0" anchor="t">
            <a:normAutofit/>
          </a:bodyPr>
          <a:lstStyle/>
          <a:p>
            <a:r>
              <a:rPr lang="en-US">
                <a:solidFill>
                  <a:schemeClr val="tx1"/>
                </a:solidFill>
              </a:rPr>
              <a:t>The Cricket World Cup 2023 data analysis aims to delve into the cricketing world, specifically focusing on the performance of teams and players during the prestigious tournament. The dataset provided encapsulats a comprehensive array of features, offering an opportunity for us to conduct a thorough exploratory data analysis and extract valuable insights.</a:t>
            </a: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smtClean="0"/>
              <a:pPr algn="l">
                <a:spcAft>
                  <a:spcPts val="600"/>
                </a:spcAft>
              </a:pPr>
              <a:t>3</a:t>
            </a:fld>
            <a:endParaRPr lang="en-US"/>
          </a:p>
        </p:txBody>
      </p:sp>
    </p:spTree>
    <p:extLst>
      <p:ext uri="{BB962C8B-B14F-4D97-AF65-F5344CB8AC3E}">
        <p14:creationId xmlns:p14="http://schemas.microsoft.com/office/powerpoint/2010/main" val="1926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30</a:t>
            </a:fld>
            <a:endParaRPr lang="en-US" dirty="0">
              <a:solidFill>
                <a:schemeClr val="bg1"/>
              </a:solidFill>
            </a:endParaRPr>
          </a:p>
        </p:txBody>
      </p:sp>
      <p:pic>
        <p:nvPicPr>
          <p:cNvPr id="3" name="Picture 2">
            <a:extLst>
              <a:ext uri="{FF2B5EF4-FFF2-40B4-BE49-F238E27FC236}">
                <a16:creationId xmlns:a16="http://schemas.microsoft.com/office/drawing/2014/main" id="{967F5EE8-D2A5-3726-6295-177D4030B6BB}"/>
              </a:ext>
            </a:extLst>
          </p:cNvPr>
          <p:cNvPicPr>
            <a:picLocks noChangeAspect="1"/>
          </p:cNvPicPr>
          <p:nvPr/>
        </p:nvPicPr>
        <p:blipFill>
          <a:blip r:embed="rId2"/>
          <a:stretch>
            <a:fillRect/>
          </a:stretch>
        </p:blipFill>
        <p:spPr>
          <a:xfrm>
            <a:off x="74525" y="110872"/>
            <a:ext cx="6986651" cy="2674704"/>
          </a:xfrm>
          <a:prstGeom prst="rect">
            <a:avLst/>
          </a:prstGeom>
        </p:spPr>
      </p:pic>
      <p:pic>
        <p:nvPicPr>
          <p:cNvPr id="5" name="Picture 4">
            <a:extLst>
              <a:ext uri="{FF2B5EF4-FFF2-40B4-BE49-F238E27FC236}">
                <a16:creationId xmlns:a16="http://schemas.microsoft.com/office/drawing/2014/main" id="{7EB60C92-8751-AE34-7577-ABD484C87F6B}"/>
              </a:ext>
            </a:extLst>
          </p:cNvPr>
          <p:cNvPicPr>
            <a:picLocks noChangeAspect="1"/>
          </p:cNvPicPr>
          <p:nvPr/>
        </p:nvPicPr>
        <p:blipFill>
          <a:blip r:embed="rId3"/>
          <a:stretch>
            <a:fillRect/>
          </a:stretch>
        </p:blipFill>
        <p:spPr>
          <a:xfrm>
            <a:off x="135132" y="3024567"/>
            <a:ext cx="5959344" cy="3594442"/>
          </a:xfrm>
          <a:prstGeom prst="rect">
            <a:avLst/>
          </a:prstGeom>
        </p:spPr>
      </p:pic>
      <p:pic>
        <p:nvPicPr>
          <p:cNvPr id="8" name="Picture 7">
            <a:extLst>
              <a:ext uri="{FF2B5EF4-FFF2-40B4-BE49-F238E27FC236}">
                <a16:creationId xmlns:a16="http://schemas.microsoft.com/office/drawing/2014/main" id="{F3EAC8FE-419C-9522-9BFC-EA8AD92D07F9}"/>
              </a:ext>
            </a:extLst>
          </p:cNvPr>
          <p:cNvPicPr>
            <a:picLocks noChangeAspect="1"/>
          </p:cNvPicPr>
          <p:nvPr/>
        </p:nvPicPr>
        <p:blipFill>
          <a:blip r:embed="rId4"/>
          <a:stretch>
            <a:fillRect/>
          </a:stretch>
        </p:blipFill>
        <p:spPr>
          <a:xfrm>
            <a:off x="6094476" y="2017427"/>
            <a:ext cx="5968944" cy="3636742"/>
          </a:xfrm>
          <a:prstGeom prst="rect">
            <a:avLst/>
          </a:prstGeom>
        </p:spPr>
      </p:pic>
    </p:spTree>
    <p:extLst>
      <p:ext uri="{BB962C8B-B14F-4D97-AF65-F5344CB8AC3E}">
        <p14:creationId xmlns:p14="http://schemas.microsoft.com/office/powerpoint/2010/main" val="429431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60021" y="1115713"/>
            <a:ext cx="11934997" cy="1332808"/>
          </a:xfrm>
        </p:spPr>
        <p:txBody>
          <a:bodyPr vert="horz" lIns="91440" tIns="45720" rIns="91440" bIns="45720" rtlCol="0" anchor="ctr">
            <a:normAutofit fontScale="90000"/>
          </a:bodyPr>
          <a:lstStyle/>
          <a:p>
            <a:pPr>
              <a:lnSpc>
                <a:spcPct val="90000"/>
              </a:lnSpc>
              <a:spcBef>
                <a:spcPct val="0"/>
              </a:spcBef>
            </a:pPr>
            <a:r>
              <a:rPr lang="en-US" dirty="0">
                <a:solidFill>
                  <a:schemeClr val="tx1"/>
                </a:solidFill>
              </a:rPr>
              <a:t>Examine performance variations across different playing grounds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31</a:t>
            </a:fld>
            <a:endParaRPr lang="en-US" dirty="0">
              <a:solidFill>
                <a:schemeClr val="bg1"/>
              </a:solidFill>
            </a:endParaRPr>
          </a:p>
        </p:txBody>
      </p:sp>
      <p:pic>
        <p:nvPicPr>
          <p:cNvPr id="11" name="Picture 10">
            <a:extLst>
              <a:ext uri="{FF2B5EF4-FFF2-40B4-BE49-F238E27FC236}">
                <a16:creationId xmlns:a16="http://schemas.microsoft.com/office/drawing/2014/main" id="{8318540C-B92F-ACCB-A133-B80713650F98}"/>
              </a:ext>
            </a:extLst>
          </p:cNvPr>
          <p:cNvPicPr>
            <a:picLocks noChangeAspect="1"/>
          </p:cNvPicPr>
          <p:nvPr/>
        </p:nvPicPr>
        <p:blipFill>
          <a:blip r:embed="rId2"/>
          <a:stretch>
            <a:fillRect/>
          </a:stretch>
        </p:blipFill>
        <p:spPr>
          <a:xfrm>
            <a:off x="239829" y="3225922"/>
            <a:ext cx="5475171" cy="2985637"/>
          </a:xfrm>
          <a:prstGeom prst="rect">
            <a:avLst/>
          </a:prstGeom>
        </p:spPr>
      </p:pic>
    </p:spTree>
    <p:extLst>
      <p:ext uri="{BB962C8B-B14F-4D97-AF65-F5344CB8AC3E}">
        <p14:creationId xmlns:p14="http://schemas.microsoft.com/office/powerpoint/2010/main" val="46244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32</a:t>
            </a:fld>
            <a:endParaRPr lang="en-US" dirty="0">
              <a:solidFill>
                <a:schemeClr val="bg1"/>
              </a:solidFill>
            </a:endParaRPr>
          </a:p>
        </p:txBody>
      </p:sp>
      <p:pic>
        <p:nvPicPr>
          <p:cNvPr id="13" name="Picture 12">
            <a:extLst>
              <a:ext uri="{FF2B5EF4-FFF2-40B4-BE49-F238E27FC236}">
                <a16:creationId xmlns:a16="http://schemas.microsoft.com/office/drawing/2014/main" id="{0DC54D84-E468-D7C2-918D-CF26259414FE}"/>
              </a:ext>
            </a:extLst>
          </p:cNvPr>
          <p:cNvPicPr>
            <a:picLocks noChangeAspect="1"/>
          </p:cNvPicPr>
          <p:nvPr/>
        </p:nvPicPr>
        <p:blipFill>
          <a:blip r:embed="rId2"/>
          <a:stretch>
            <a:fillRect/>
          </a:stretch>
        </p:blipFill>
        <p:spPr>
          <a:xfrm>
            <a:off x="6103542" y="2865245"/>
            <a:ext cx="5949972" cy="3545890"/>
          </a:xfrm>
          <a:prstGeom prst="rect">
            <a:avLst/>
          </a:prstGeom>
        </p:spPr>
      </p:pic>
      <p:pic>
        <p:nvPicPr>
          <p:cNvPr id="14" name="Picture 13">
            <a:extLst>
              <a:ext uri="{FF2B5EF4-FFF2-40B4-BE49-F238E27FC236}">
                <a16:creationId xmlns:a16="http://schemas.microsoft.com/office/drawing/2014/main" id="{904D20C7-7F11-5073-7E1F-F25C39DC83B1}"/>
              </a:ext>
            </a:extLst>
          </p:cNvPr>
          <p:cNvPicPr>
            <a:picLocks noChangeAspect="1"/>
          </p:cNvPicPr>
          <p:nvPr/>
        </p:nvPicPr>
        <p:blipFill>
          <a:blip r:embed="rId3"/>
          <a:stretch>
            <a:fillRect/>
          </a:stretch>
        </p:blipFill>
        <p:spPr>
          <a:xfrm>
            <a:off x="138486" y="213440"/>
            <a:ext cx="6129169" cy="3545890"/>
          </a:xfrm>
          <a:prstGeom prst="rect">
            <a:avLst/>
          </a:prstGeom>
        </p:spPr>
      </p:pic>
    </p:spTree>
    <p:extLst>
      <p:ext uri="{BB962C8B-B14F-4D97-AF65-F5344CB8AC3E}">
        <p14:creationId xmlns:p14="http://schemas.microsoft.com/office/powerpoint/2010/main" val="425391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33</a:t>
            </a:fld>
            <a:endParaRPr lang="en-US" dirty="0">
              <a:solidFill>
                <a:schemeClr val="bg1"/>
              </a:solidFill>
            </a:endParaRPr>
          </a:p>
        </p:txBody>
      </p:sp>
      <p:pic>
        <p:nvPicPr>
          <p:cNvPr id="3" name="Picture 2">
            <a:extLst>
              <a:ext uri="{FF2B5EF4-FFF2-40B4-BE49-F238E27FC236}">
                <a16:creationId xmlns:a16="http://schemas.microsoft.com/office/drawing/2014/main" id="{A1E31E3E-A9EC-A339-5927-FFBAD716FA87}"/>
              </a:ext>
            </a:extLst>
          </p:cNvPr>
          <p:cNvPicPr>
            <a:picLocks noChangeAspect="1"/>
          </p:cNvPicPr>
          <p:nvPr/>
        </p:nvPicPr>
        <p:blipFill>
          <a:blip r:embed="rId2"/>
          <a:stretch>
            <a:fillRect/>
          </a:stretch>
        </p:blipFill>
        <p:spPr>
          <a:xfrm>
            <a:off x="161833" y="241652"/>
            <a:ext cx="6924767" cy="2866611"/>
          </a:xfrm>
          <a:prstGeom prst="rect">
            <a:avLst/>
          </a:prstGeom>
        </p:spPr>
      </p:pic>
      <p:pic>
        <p:nvPicPr>
          <p:cNvPr id="5" name="Picture 4">
            <a:extLst>
              <a:ext uri="{FF2B5EF4-FFF2-40B4-BE49-F238E27FC236}">
                <a16:creationId xmlns:a16="http://schemas.microsoft.com/office/drawing/2014/main" id="{8E07B1CA-2386-135B-F969-671D7F1733FB}"/>
              </a:ext>
            </a:extLst>
          </p:cNvPr>
          <p:cNvPicPr>
            <a:picLocks noChangeAspect="1"/>
          </p:cNvPicPr>
          <p:nvPr/>
        </p:nvPicPr>
        <p:blipFill>
          <a:blip r:embed="rId3"/>
          <a:stretch>
            <a:fillRect/>
          </a:stretch>
        </p:blipFill>
        <p:spPr>
          <a:xfrm>
            <a:off x="559699" y="3188026"/>
            <a:ext cx="5903446" cy="3480036"/>
          </a:xfrm>
          <a:prstGeom prst="rect">
            <a:avLst/>
          </a:prstGeom>
        </p:spPr>
      </p:pic>
      <p:pic>
        <p:nvPicPr>
          <p:cNvPr id="8" name="Picture 7">
            <a:extLst>
              <a:ext uri="{FF2B5EF4-FFF2-40B4-BE49-F238E27FC236}">
                <a16:creationId xmlns:a16="http://schemas.microsoft.com/office/drawing/2014/main" id="{6972FF60-B7ED-863E-7E7C-9F296C32012C}"/>
              </a:ext>
            </a:extLst>
          </p:cNvPr>
          <p:cNvPicPr>
            <a:picLocks noChangeAspect="1"/>
          </p:cNvPicPr>
          <p:nvPr/>
        </p:nvPicPr>
        <p:blipFill>
          <a:blip r:embed="rId4"/>
          <a:stretch>
            <a:fillRect/>
          </a:stretch>
        </p:blipFill>
        <p:spPr>
          <a:xfrm>
            <a:off x="6597464" y="2647217"/>
            <a:ext cx="5457168" cy="3302637"/>
          </a:xfrm>
          <a:prstGeom prst="rect">
            <a:avLst/>
          </a:prstGeom>
        </p:spPr>
      </p:pic>
    </p:spTree>
    <p:extLst>
      <p:ext uri="{BB962C8B-B14F-4D97-AF65-F5344CB8AC3E}">
        <p14:creationId xmlns:p14="http://schemas.microsoft.com/office/powerpoint/2010/main" val="4153318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 y="374073"/>
            <a:ext cx="12192000" cy="1631372"/>
          </a:xfrm>
        </p:spPr>
        <p:txBody>
          <a:bodyPr vert="horz" lIns="91440" tIns="45720" rIns="91440" bIns="45720" rtlCol="0" anchor="ctr">
            <a:noAutofit/>
          </a:bodyPr>
          <a:lstStyle/>
          <a:p>
            <a:pPr>
              <a:lnSpc>
                <a:spcPct val="90000"/>
              </a:lnSpc>
              <a:spcBef>
                <a:spcPct val="0"/>
              </a:spcBef>
            </a:pPr>
            <a:r>
              <a:rPr lang="en-US" sz="5400" dirty="0"/>
              <a:t>Identify if there are specific teams or players that excel in certain conditions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34</a:t>
            </a:fld>
            <a:endParaRPr lang="en-US">
              <a:solidFill>
                <a:schemeClr val="bg1"/>
              </a:solidFill>
            </a:endParaRPr>
          </a:p>
        </p:txBody>
      </p:sp>
      <p:pic>
        <p:nvPicPr>
          <p:cNvPr id="4" name="Picture 3">
            <a:extLst>
              <a:ext uri="{FF2B5EF4-FFF2-40B4-BE49-F238E27FC236}">
                <a16:creationId xmlns:a16="http://schemas.microsoft.com/office/drawing/2014/main" id="{C883CBEA-C83B-71D1-BD46-850CB8CF20AD}"/>
              </a:ext>
            </a:extLst>
          </p:cNvPr>
          <p:cNvPicPr>
            <a:picLocks noChangeAspect="1"/>
          </p:cNvPicPr>
          <p:nvPr/>
        </p:nvPicPr>
        <p:blipFill>
          <a:blip r:embed="rId2"/>
          <a:stretch>
            <a:fillRect/>
          </a:stretch>
        </p:blipFill>
        <p:spPr>
          <a:xfrm>
            <a:off x="1596236" y="2353154"/>
            <a:ext cx="8999528" cy="3727273"/>
          </a:xfrm>
          <a:prstGeom prst="rect">
            <a:avLst/>
          </a:prstGeom>
        </p:spPr>
      </p:pic>
    </p:spTree>
    <p:extLst>
      <p:ext uri="{BB962C8B-B14F-4D97-AF65-F5344CB8AC3E}">
        <p14:creationId xmlns:p14="http://schemas.microsoft.com/office/powerpoint/2010/main" val="3399395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 y="374073"/>
            <a:ext cx="12192000" cy="1631372"/>
          </a:xfrm>
        </p:spPr>
        <p:txBody>
          <a:bodyPr vert="horz" lIns="91440" tIns="45720" rIns="91440" bIns="45720" rtlCol="0" anchor="ctr">
            <a:noAutofit/>
          </a:bodyPr>
          <a:lstStyle/>
          <a:p>
            <a:pPr>
              <a:lnSpc>
                <a:spcPct val="90000"/>
              </a:lnSpc>
              <a:spcBef>
                <a:spcPct val="0"/>
              </a:spcBef>
            </a:pPr>
            <a:r>
              <a:rPr lang="en-US" sz="5400" dirty="0"/>
              <a:t>Identify if there are specific teams or players that excel in certain conditions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35</a:t>
            </a:fld>
            <a:endParaRPr lang="en-US">
              <a:solidFill>
                <a:schemeClr val="bg1"/>
              </a:solidFill>
            </a:endParaRPr>
          </a:p>
        </p:txBody>
      </p:sp>
      <p:pic>
        <p:nvPicPr>
          <p:cNvPr id="11" name="Picture 10">
            <a:extLst>
              <a:ext uri="{FF2B5EF4-FFF2-40B4-BE49-F238E27FC236}">
                <a16:creationId xmlns:a16="http://schemas.microsoft.com/office/drawing/2014/main" id="{02039BDF-2C09-DE2C-AED9-17886F4611D3}"/>
              </a:ext>
            </a:extLst>
          </p:cNvPr>
          <p:cNvPicPr>
            <a:picLocks noChangeAspect="1"/>
          </p:cNvPicPr>
          <p:nvPr/>
        </p:nvPicPr>
        <p:blipFill>
          <a:blip r:embed="rId2"/>
          <a:stretch>
            <a:fillRect/>
          </a:stretch>
        </p:blipFill>
        <p:spPr>
          <a:xfrm>
            <a:off x="180693" y="2522530"/>
            <a:ext cx="5000840" cy="1631372"/>
          </a:xfrm>
          <a:prstGeom prst="rect">
            <a:avLst/>
          </a:prstGeom>
        </p:spPr>
      </p:pic>
      <p:pic>
        <p:nvPicPr>
          <p:cNvPr id="13" name="Picture 12">
            <a:extLst>
              <a:ext uri="{FF2B5EF4-FFF2-40B4-BE49-F238E27FC236}">
                <a16:creationId xmlns:a16="http://schemas.microsoft.com/office/drawing/2014/main" id="{2363470D-CD52-19DD-A40E-D499B3136B0D}"/>
              </a:ext>
            </a:extLst>
          </p:cNvPr>
          <p:cNvPicPr>
            <a:picLocks noChangeAspect="1"/>
          </p:cNvPicPr>
          <p:nvPr/>
        </p:nvPicPr>
        <p:blipFill>
          <a:blip r:embed="rId3"/>
          <a:srcRect/>
          <a:stretch/>
        </p:blipFill>
        <p:spPr>
          <a:xfrm>
            <a:off x="603132" y="4340939"/>
            <a:ext cx="3855018" cy="1795173"/>
          </a:xfrm>
          <a:prstGeom prst="rect">
            <a:avLst/>
          </a:prstGeom>
        </p:spPr>
      </p:pic>
      <p:pic>
        <p:nvPicPr>
          <p:cNvPr id="17" name="Picture 16">
            <a:extLst>
              <a:ext uri="{FF2B5EF4-FFF2-40B4-BE49-F238E27FC236}">
                <a16:creationId xmlns:a16="http://schemas.microsoft.com/office/drawing/2014/main" id="{1C2E0E56-90BE-0781-2AC7-2E38D5F8828A}"/>
              </a:ext>
            </a:extLst>
          </p:cNvPr>
          <p:cNvPicPr>
            <a:picLocks noChangeAspect="1"/>
          </p:cNvPicPr>
          <p:nvPr/>
        </p:nvPicPr>
        <p:blipFill>
          <a:blip r:embed="rId4"/>
          <a:stretch>
            <a:fillRect/>
          </a:stretch>
        </p:blipFill>
        <p:spPr>
          <a:xfrm>
            <a:off x="5382537" y="2409824"/>
            <a:ext cx="6473490" cy="3726288"/>
          </a:xfrm>
          <a:prstGeom prst="rect">
            <a:avLst/>
          </a:prstGeom>
        </p:spPr>
      </p:pic>
    </p:spTree>
    <p:extLst>
      <p:ext uri="{BB962C8B-B14F-4D97-AF65-F5344CB8AC3E}">
        <p14:creationId xmlns:p14="http://schemas.microsoft.com/office/powerpoint/2010/main" val="4029446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0A82-4B91-AE77-A0B2-C132918D81DE}"/>
              </a:ext>
            </a:extLst>
          </p:cNvPr>
          <p:cNvSpPr>
            <a:spLocks noGrp="1"/>
          </p:cNvSpPr>
          <p:nvPr>
            <p:ph type="title"/>
          </p:nvPr>
        </p:nvSpPr>
        <p:spPr/>
        <p:txBody>
          <a:bodyPr/>
          <a:lstStyle/>
          <a:p>
            <a:r>
              <a:rPr lang="en-US" dirty="0"/>
              <a:t>Temporal analysis</a:t>
            </a:r>
          </a:p>
        </p:txBody>
      </p:sp>
      <p:sp>
        <p:nvSpPr>
          <p:cNvPr id="3" name="Text Placeholder 2">
            <a:extLst>
              <a:ext uri="{FF2B5EF4-FFF2-40B4-BE49-F238E27FC236}">
                <a16:creationId xmlns:a16="http://schemas.microsoft.com/office/drawing/2014/main" id="{10542CBD-CE0C-4014-FAE1-64FB30EC8B67}"/>
              </a:ext>
            </a:extLst>
          </p:cNvPr>
          <p:cNvSpPr>
            <a:spLocks noGrp="1"/>
          </p:cNvSpPr>
          <p:nvPr>
            <p:ph type="body" idx="1"/>
          </p:nvPr>
        </p:nvSpPr>
        <p:spPr/>
        <p:txBody>
          <a:bodyPr vert="horz" lIns="91440" tIns="45720" rIns="91440" bIns="45720" rtlCol="0" anchor="t">
            <a:normAutofit fontScale="77500" lnSpcReduction="20000"/>
          </a:bodyPr>
          <a:lstStyle/>
          <a:p>
            <a:r>
              <a:rPr lang="en-US" dirty="0"/>
              <a:t>This is our final task to perform, where we'll explore performance trend over time, considering start date and overs played and at last identify any temporal changes in team.</a:t>
            </a:r>
          </a:p>
        </p:txBody>
      </p:sp>
      <p:sp>
        <p:nvSpPr>
          <p:cNvPr id="4" name="Footer Placeholder 3">
            <a:extLst>
              <a:ext uri="{FF2B5EF4-FFF2-40B4-BE49-F238E27FC236}">
                <a16:creationId xmlns:a16="http://schemas.microsoft.com/office/drawing/2014/main" id="{D2C5769B-92E5-EC46-E543-1B109ED4DEA2}"/>
              </a:ext>
            </a:extLst>
          </p:cNvPr>
          <p:cNvSpPr>
            <a:spLocks noGrp="1"/>
          </p:cNvSpPr>
          <p:nvPr>
            <p:ph type="ftr" sz="quarter" idx="4294967295"/>
          </p:nvPr>
        </p:nvSpPr>
        <p:spPr>
          <a:xfrm>
            <a:off x="0" y="6356350"/>
            <a:ext cx="5503863" cy="365125"/>
          </a:xfrm>
        </p:spPr>
        <p:txBody>
          <a:bodyPr/>
          <a:lstStyle/>
          <a:p>
            <a:r>
              <a:rPr lang="en-US" dirty="0"/>
              <a:t>VINAYAK GUPTA</a:t>
            </a:r>
          </a:p>
        </p:txBody>
      </p:sp>
      <p:sp>
        <p:nvSpPr>
          <p:cNvPr id="9" name="Slide Number Placeholder 8">
            <a:extLst>
              <a:ext uri="{FF2B5EF4-FFF2-40B4-BE49-F238E27FC236}">
                <a16:creationId xmlns:a16="http://schemas.microsoft.com/office/drawing/2014/main" id="{37A7C39C-560D-BA59-AAC0-2640D53A8A2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t>36</a:t>
            </a:fld>
            <a:endParaRPr lang="en-US" dirty="0"/>
          </a:p>
        </p:txBody>
      </p:sp>
    </p:spTree>
    <p:extLst>
      <p:ext uri="{BB962C8B-B14F-4D97-AF65-F5344CB8AC3E}">
        <p14:creationId xmlns:p14="http://schemas.microsoft.com/office/powerpoint/2010/main" val="2193304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p:txBody>
          <a:bodyPr vert="horz" lIns="91440" tIns="45720" rIns="91440" bIns="45720" rtlCol="0" anchor="ctr">
            <a:noAutofit/>
          </a:bodyPr>
          <a:lstStyle/>
          <a:p>
            <a:pPr>
              <a:lnSpc>
                <a:spcPct val="90000"/>
              </a:lnSpc>
              <a:spcBef>
                <a:spcPct val="0"/>
              </a:spcBef>
            </a:pPr>
            <a:r>
              <a:rPr lang="en-US" sz="5400" dirty="0"/>
              <a:t>Parsing the dataset</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idx="1"/>
          </p:nvPr>
        </p:nvSpPr>
        <p:spPr/>
        <p:txBody>
          <a:bodyPr vert="horz" lIns="91440" tIns="45720" rIns="91440" bIns="45720" rtlCol="0" anchor="t">
            <a:normAutofit/>
          </a:bodyPr>
          <a:lstStyle/>
          <a:p>
            <a:pPr>
              <a:lnSpc>
                <a:spcPct val="91000"/>
              </a:lnSpc>
            </a:pPr>
            <a:r>
              <a:rPr lang="en-US" sz="3300" dirty="0"/>
              <a:t>We've to parse the '</a:t>
            </a:r>
            <a:r>
              <a:rPr lang="en-US" sz="3300" dirty="0" err="1"/>
              <a:t>start_date</a:t>
            </a:r>
            <a:r>
              <a:rPr lang="en-US" sz="3300" dirty="0"/>
              <a:t>' attribute such that its type changes from object to datetime.</a:t>
            </a:r>
            <a:endParaRPr lang="en-US" dirty="0"/>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p:txBody>
          <a:bodyPr vert="horz" lIns="91440" tIns="45720" rIns="91440" bIns="45720" rtlCol="0" anchor="ctr">
            <a:normAutofit/>
          </a:bodyPr>
          <a:lstStyle/>
          <a:p>
            <a:pPr algn="l">
              <a:spcAft>
                <a:spcPts val="600"/>
              </a:spcAft>
            </a:pPr>
            <a:fld id="{294A09A9-5501-47C1-A89A-A340965A2BE2}" type="slidenum">
              <a:rPr lang="en-US" smtClean="0">
                <a:solidFill>
                  <a:schemeClr val="bg1"/>
                </a:solidFill>
              </a:rPr>
              <a:pPr algn="l">
                <a:spcAft>
                  <a:spcPts val="600"/>
                </a:spcAft>
              </a:pPr>
              <a:t>37</a:t>
            </a:fld>
            <a:endParaRPr lang="en-US">
              <a:solidFill>
                <a:schemeClr val="bg1"/>
              </a:solidFill>
            </a:endParaRPr>
          </a:p>
        </p:txBody>
      </p:sp>
      <p:pic>
        <p:nvPicPr>
          <p:cNvPr id="5" name="Picture Placeholder 4">
            <a:extLst>
              <a:ext uri="{FF2B5EF4-FFF2-40B4-BE49-F238E27FC236}">
                <a16:creationId xmlns:a16="http://schemas.microsoft.com/office/drawing/2014/main" id="{DCD9433D-CB20-5293-BE06-A2F2ED60C2B4}"/>
              </a:ext>
            </a:extLst>
          </p:cNvPr>
          <p:cNvPicPr>
            <a:picLocks noGrp="1" noChangeAspect="1"/>
          </p:cNvPicPr>
          <p:nvPr>
            <p:ph type="pic" sz="quarter" idx="14"/>
          </p:nvPr>
        </p:nvPicPr>
        <p:blipFill rotWithShape="1">
          <a:blip r:embed="rId2"/>
          <a:srcRect l="-193" r="-963"/>
          <a:stretch/>
        </p:blipFill>
        <p:spPr>
          <a:xfrm>
            <a:off x="5308347" y="2233613"/>
            <a:ext cx="5561833" cy="3951287"/>
          </a:xfrm>
        </p:spPr>
      </p:pic>
    </p:spTree>
    <p:extLst>
      <p:ext uri="{BB962C8B-B14F-4D97-AF65-F5344CB8AC3E}">
        <p14:creationId xmlns:p14="http://schemas.microsoft.com/office/powerpoint/2010/main" val="3958194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lnSpc>
                <a:spcPct val="90000"/>
              </a:lnSpc>
              <a:spcBef>
                <a:spcPct val="0"/>
              </a:spcBef>
            </a:pPr>
            <a:r>
              <a:rPr lang="en-US" sz="5600"/>
              <a:t>Temporal analysis of all team</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1644" y="5745015"/>
            <a:ext cx="10268712" cy="517315"/>
          </a:xfrm>
        </p:spPr>
        <p:txBody>
          <a:bodyPr vert="horz" lIns="91440" tIns="45720" rIns="91440" bIns="45720" rtlCol="0" anchor="ctr">
            <a:normAutofit/>
          </a:bodyPr>
          <a:lstStyle/>
          <a:p>
            <a:pPr algn="ctr">
              <a:lnSpc>
                <a:spcPct val="91000"/>
              </a:lnSpc>
            </a:pPr>
            <a:r>
              <a:rPr lang="en-US" sz="1700"/>
              <a:t>Using the lineplot, we observe that various teams like SA, AUS, IND has high temporal changes.</a:t>
            </a:r>
          </a:p>
        </p:txBody>
      </p:sp>
      <p:pic>
        <p:nvPicPr>
          <p:cNvPr id="5" name="Picture Placeholder 4">
            <a:extLst>
              <a:ext uri="{FF2B5EF4-FFF2-40B4-BE49-F238E27FC236}">
                <a16:creationId xmlns:a16="http://schemas.microsoft.com/office/drawing/2014/main" id="{6E919424-DF72-03A5-55A9-6CF7ED815B92}"/>
              </a:ext>
            </a:extLst>
          </p:cNvPr>
          <p:cNvPicPr>
            <a:picLocks noGrp="1" noChangeAspect="1"/>
          </p:cNvPicPr>
          <p:nvPr>
            <p:ph type="pic" sz="quarter" idx="15"/>
          </p:nvPr>
        </p:nvPicPr>
        <p:blipFill rotWithShape="1">
          <a:blip r:embed="rId2"/>
          <a:srcRect r="247" b="321"/>
          <a:stretch/>
        </p:blipFill>
        <p:spPr>
          <a:xfrm>
            <a:off x="963868" y="163326"/>
            <a:ext cx="10264264" cy="4013997"/>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38</a:t>
            </a:fld>
            <a:endParaRPr lang="en-US" dirty="0">
              <a:solidFill>
                <a:schemeClr val="bg1"/>
              </a:solidFill>
            </a:endParaRPr>
          </a:p>
        </p:txBody>
      </p:sp>
    </p:spTree>
    <p:extLst>
      <p:ext uri="{BB962C8B-B14F-4D97-AF65-F5344CB8AC3E}">
        <p14:creationId xmlns:p14="http://schemas.microsoft.com/office/powerpoint/2010/main" val="189602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07204" y="4429320"/>
            <a:ext cx="6303541" cy="924797"/>
          </a:xfrm>
        </p:spPr>
        <p:txBody>
          <a:bodyPr vert="horz" lIns="91440" tIns="45720" rIns="91440" bIns="45720" rtlCol="0" anchor="ctr">
            <a:normAutofit fontScale="90000"/>
          </a:bodyPr>
          <a:lstStyle/>
          <a:p>
            <a:pPr algn="ctr">
              <a:lnSpc>
                <a:spcPct val="90000"/>
              </a:lnSpc>
              <a:spcBef>
                <a:spcPct val="0"/>
              </a:spcBef>
            </a:pPr>
            <a:r>
              <a:rPr lang="en-US" sz="5600" dirty="0"/>
              <a:t>Temporal analysis of all team</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1570033" y="5361459"/>
            <a:ext cx="3314700" cy="1723543"/>
          </a:xfrm>
        </p:spPr>
        <p:txBody>
          <a:bodyPr vert="horz" lIns="91440" tIns="45720" rIns="91440" bIns="45720" rtlCol="0" anchor="ctr">
            <a:normAutofit/>
          </a:bodyPr>
          <a:lstStyle/>
          <a:p>
            <a:pPr algn="ctr">
              <a:lnSpc>
                <a:spcPct val="91000"/>
              </a:lnSpc>
            </a:pPr>
            <a:r>
              <a:rPr lang="en-US" sz="1700"/>
              <a:t>Using the lineplot, we observe that various teams like SA, AUS, IND has high temporal changes.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39</a:t>
            </a:fld>
            <a:endParaRPr lang="en-US" dirty="0">
              <a:solidFill>
                <a:schemeClr val="bg1"/>
              </a:solidFill>
            </a:endParaRPr>
          </a:p>
        </p:txBody>
      </p:sp>
      <p:pic>
        <p:nvPicPr>
          <p:cNvPr id="9" name="Picture 8">
            <a:extLst>
              <a:ext uri="{FF2B5EF4-FFF2-40B4-BE49-F238E27FC236}">
                <a16:creationId xmlns:a16="http://schemas.microsoft.com/office/drawing/2014/main" id="{E9B14E5E-1FBE-05A1-C1FB-16429CA90FCD}"/>
              </a:ext>
            </a:extLst>
          </p:cNvPr>
          <p:cNvPicPr>
            <a:picLocks noChangeAspect="1"/>
          </p:cNvPicPr>
          <p:nvPr/>
        </p:nvPicPr>
        <p:blipFill>
          <a:blip r:embed="rId2"/>
          <a:stretch>
            <a:fillRect/>
          </a:stretch>
        </p:blipFill>
        <p:spPr>
          <a:xfrm>
            <a:off x="168433" y="325100"/>
            <a:ext cx="6367449" cy="3522236"/>
          </a:xfrm>
          <a:prstGeom prst="rect">
            <a:avLst/>
          </a:prstGeom>
        </p:spPr>
      </p:pic>
      <p:pic>
        <p:nvPicPr>
          <p:cNvPr id="11" name="Picture 10">
            <a:extLst>
              <a:ext uri="{FF2B5EF4-FFF2-40B4-BE49-F238E27FC236}">
                <a16:creationId xmlns:a16="http://schemas.microsoft.com/office/drawing/2014/main" id="{6917A5B9-7FBB-7727-482E-C56B8AAA6C43}"/>
              </a:ext>
            </a:extLst>
          </p:cNvPr>
          <p:cNvPicPr>
            <a:picLocks noChangeAspect="1"/>
          </p:cNvPicPr>
          <p:nvPr/>
        </p:nvPicPr>
        <p:blipFill>
          <a:blip r:embed="rId3"/>
          <a:stretch>
            <a:fillRect/>
          </a:stretch>
        </p:blipFill>
        <p:spPr>
          <a:xfrm>
            <a:off x="6535882" y="682211"/>
            <a:ext cx="5599696" cy="5493578"/>
          </a:xfrm>
          <a:prstGeom prst="rect">
            <a:avLst/>
          </a:prstGeom>
        </p:spPr>
      </p:pic>
    </p:spTree>
    <p:extLst>
      <p:ext uri="{BB962C8B-B14F-4D97-AF65-F5344CB8AC3E}">
        <p14:creationId xmlns:p14="http://schemas.microsoft.com/office/powerpoint/2010/main" val="3301027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643467"/>
            <a:ext cx="3212593" cy="5571066"/>
          </a:xfrm>
        </p:spPr>
        <p:txBody>
          <a:bodyPr>
            <a:normAutofit/>
          </a:bodyPr>
          <a:lstStyle/>
          <a:p>
            <a:r>
              <a:rPr lang="en-US" sz="5600"/>
              <a:t>Dataset overview</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302336" y="643467"/>
            <a:ext cx="5926496" cy="5571066"/>
          </a:xfrm>
        </p:spPr>
        <p:txBody>
          <a:bodyPr vert="horz" lIns="91440" tIns="45720" rIns="91440" bIns="45720" rtlCol="0" anchor="ctr">
            <a:normAutofit/>
          </a:bodyPr>
          <a:lstStyle/>
          <a:p>
            <a:pPr>
              <a:lnSpc>
                <a:spcPct val="91000"/>
              </a:lnSpc>
            </a:pPr>
            <a:r>
              <a:rPr lang="en-US" sz="2200"/>
              <a:t>The dataset comprises of the following columns:</a:t>
            </a:r>
          </a:p>
          <a:p>
            <a:pPr marL="457200" indent="-457200">
              <a:lnSpc>
                <a:spcPct val="91000"/>
              </a:lnSpc>
              <a:buFont typeface="Wingdings" panose="020B0604020202020204" pitchFamily="34" charset="0"/>
              <a:buChar char="§"/>
            </a:pPr>
            <a:r>
              <a:rPr lang="en-US" sz="2200"/>
              <a:t>team</a:t>
            </a:r>
          </a:p>
          <a:p>
            <a:pPr marL="457200" indent="-457200">
              <a:lnSpc>
                <a:spcPct val="91000"/>
              </a:lnSpc>
              <a:buFont typeface="Wingdings" panose="020B0604020202020204" pitchFamily="34" charset="0"/>
              <a:buChar char="§"/>
            </a:pPr>
            <a:r>
              <a:rPr lang="en-US" sz="2200"/>
              <a:t>player</a:t>
            </a:r>
          </a:p>
          <a:p>
            <a:pPr marL="457200" indent="-457200">
              <a:lnSpc>
                <a:spcPct val="91000"/>
              </a:lnSpc>
              <a:buFont typeface="Wingdings" panose="020B0604020202020204" pitchFamily="34" charset="0"/>
              <a:buChar char="§"/>
            </a:pPr>
            <a:r>
              <a:rPr lang="en-US" sz="2200" err="1"/>
              <a:t>bat_or_bowl</a:t>
            </a:r>
            <a:endParaRPr lang="en-US" sz="2200"/>
          </a:p>
          <a:p>
            <a:pPr marL="457200" indent="-457200">
              <a:lnSpc>
                <a:spcPct val="91000"/>
              </a:lnSpc>
              <a:buFont typeface="Wingdings" panose="020B0604020202020204" pitchFamily="34" charset="0"/>
              <a:buChar char="§"/>
            </a:pPr>
            <a:r>
              <a:rPr lang="en-US" sz="2200" err="1"/>
              <a:t>bb_bf</a:t>
            </a:r>
            <a:r>
              <a:rPr lang="en-US" sz="2200"/>
              <a:t> (balls bowled or balls faced)</a:t>
            </a:r>
          </a:p>
          <a:p>
            <a:pPr marL="457200" indent="-457200">
              <a:lnSpc>
                <a:spcPct val="91000"/>
              </a:lnSpc>
              <a:buFont typeface="Wingdings" panose="020B0604020202020204" pitchFamily="34" charset="0"/>
              <a:buChar char="§"/>
            </a:pPr>
            <a:r>
              <a:rPr lang="en-US" sz="2200"/>
              <a:t>runs</a:t>
            </a:r>
          </a:p>
          <a:p>
            <a:pPr marL="457200" indent="-457200">
              <a:lnSpc>
                <a:spcPct val="91000"/>
              </a:lnSpc>
              <a:buFont typeface="Wingdings" panose="020B0604020202020204" pitchFamily="34" charset="0"/>
              <a:buChar char="§"/>
            </a:pPr>
            <a:r>
              <a:rPr lang="en-US" sz="2200" err="1"/>
              <a:t>wkts</a:t>
            </a:r>
            <a:r>
              <a:rPr lang="en-US" sz="2200"/>
              <a:t> (wickets)</a:t>
            </a:r>
          </a:p>
          <a:p>
            <a:pPr marL="457200" indent="-457200">
              <a:lnSpc>
                <a:spcPct val="91000"/>
              </a:lnSpc>
              <a:buFont typeface="Wingdings" panose="020B0604020202020204" pitchFamily="34" charset="0"/>
              <a:buChar char="§"/>
            </a:pPr>
            <a:r>
              <a:rPr lang="en-US" sz="2200" err="1"/>
              <a:t>wicketball_prob</a:t>
            </a:r>
            <a:endParaRPr lang="en-US" sz="2200"/>
          </a:p>
          <a:p>
            <a:pPr marL="457200" indent="-457200">
              <a:lnSpc>
                <a:spcPct val="91000"/>
              </a:lnSpc>
              <a:buFont typeface="Wingdings" panose="020B0604020202020204" pitchFamily="34" charset="0"/>
              <a:buChar char="§"/>
            </a:pPr>
            <a:r>
              <a:rPr lang="en-US" sz="2200" err="1"/>
              <a:t>runs_per_ball</a:t>
            </a:r>
          </a:p>
          <a:p>
            <a:pPr marL="457200" indent="-457200">
              <a:lnSpc>
                <a:spcPct val="91000"/>
              </a:lnSpc>
              <a:buFont typeface="Wingdings" panose="020B0604020202020204" pitchFamily="34" charset="0"/>
              <a:buChar char="§"/>
            </a:pPr>
            <a:r>
              <a:rPr lang="en-US" sz="2200"/>
              <a:t>opposition</a:t>
            </a:r>
          </a:p>
          <a:p>
            <a:pPr marL="457200" indent="-457200">
              <a:lnSpc>
                <a:spcPct val="91000"/>
              </a:lnSpc>
              <a:buFont typeface="Wingdings" panose="020B0604020202020204" pitchFamily="34" charset="0"/>
              <a:buChar char="§"/>
            </a:pPr>
            <a:r>
              <a:rPr lang="en-US" sz="2200"/>
              <a:t>ground</a:t>
            </a:r>
          </a:p>
        </p:txBody>
      </p:sp>
      <p:sp>
        <p:nvSpPr>
          <p:cNvPr id="5" name="Slide Number Placeholder 4">
            <a:extLst>
              <a:ext uri="{FF2B5EF4-FFF2-40B4-BE49-F238E27FC236}">
                <a16:creationId xmlns:a16="http://schemas.microsoft.com/office/drawing/2014/main" id="{4DC56DCD-C3D1-498C-D46A-43C5879C28D2}"/>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27CE633F-9882-4A5C-83A2-1109D0C73261}" type="slidenum">
              <a:rPr lang="en-US" smtClean="0"/>
              <a:pPr algn="l">
                <a:spcAft>
                  <a:spcPts val="600"/>
                </a:spcAft>
              </a:pPr>
              <a:t>4</a:t>
            </a:fld>
            <a:endParaRPr lang="en-US"/>
          </a:p>
        </p:txBody>
      </p:sp>
    </p:spTree>
    <p:extLst>
      <p:ext uri="{BB962C8B-B14F-4D97-AF65-F5344CB8AC3E}">
        <p14:creationId xmlns:p14="http://schemas.microsoft.com/office/powerpoint/2010/main" val="3446797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1" y="1240403"/>
            <a:ext cx="4282017" cy="2963149"/>
          </a:xfrm>
        </p:spPr>
        <p:txBody>
          <a:bodyPr vert="horz" lIns="91440" tIns="45720" rIns="91440" bIns="45720" rtlCol="0" anchor="ctr">
            <a:normAutofit fontScale="90000"/>
          </a:bodyPr>
          <a:lstStyle/>
          <a:p>
            <a:pPr>
              <a:lnSpc>
                <a:spcPct val="90000"/>
              </a:lnSpc>
              <a:spcBef>
                <a:spcPct val="0"/>
              </a:spcBef>
            </a:pPr>
            <a:r>
              <a:rPr lang="en-US" sz="4800" dirty="0">
                <a:solidFill>
                  <a:schemeClr val="tx1"/>
                </a:solidFill>
              </a:rPr>
              <a:t>Temporal analysis of team on the basis of runs-scored</a:t>
            </a:r>
            <a:endParaRPr lang="en-US" dirty="0">
              <a:solidFill>
                <a:schemeClr val="tx1"/>
              </a:solidFill>
            </a:endParaRP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5206247"/>
            <a:ext cx="10268712" cy="1013577"/>
          </a:xfrm>
        </p:spPr>
        <p:txBody>
          <a:bodyPr vert="horz" lIns="91440" tIns="45720" rIns="91440" bIns="45720" rtlCol="0" anchor="t">
            <a:normAutofit/>
          </a:bodyPr>
          <a:lstStyle/>
          <a:p>
            <a:pPr>
              <a:lnSpc>
                <a:spcPct val="91000"/>
              </a:lnSpc>
            </a:pPr>
            <a:r>
              <a:rPr lang="en-US" sz="3300" dirty="0"/>
              <a:t>Using the </a:t>
            </a:r>
            <a:r>
              <a:rPr lang="en-US" sz="3300" err="1"/>
              <a:t>lineplot</a:t>
            </a:r>
            <a:r>
              <a:rPr lang="en-US" sz="3300"/>
              <a:t>, we observe that teams during final overs are scoring good amount of runs.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40</a:t>
            </a:fld>
            <a:endParaRPr lang="en-US" dirty="0">
              <a:solidFill>
                <a:schemeClr val="bg1"/>
              </a:solidFill>
            </a:endParaRPr>
          </a:p>
        </p:txBody>
      </p:sp>
      <p:pic>
        <p:nvPicPr>
          <p:cNvPr id="6" name="Picture Placeholder 5" descr="A graph with lines and dots&#10;&#10;Description automatically generated">
            <a:extLst>
              <a:ext uri="{FF2B5EF4-FFF2-40B4-BE49-F238E27FC236}">
                <a16:creationId xmlns:a16="http://schemas.microsoft.com/office/drawing/2014/main" id="{710890EF-476F-BD63-8361-FFA38D9C3D0D}"/>
              </a:ext>
            </a:extLst>
          </p:cNvPr>
          <p:cNvPicPr>
            <a:picLocks noGrp="1" noChangeAspect="1"/>
          </p:cNvPicPr>
          <p:nvPr>
            <p:ph type="pic" sz="quarter" idx="15"/>
          </p:nvPr>
        </p:nvPicPr>
        <p:blipFill rotWithShape="1">
          <a:blip r:embed="rId2"/>
          <a:srcRect r="-272"/>
          <a:stretch/>
        </p:blipFill>
        <p:spPr>
          <a:xfrm>
            <a:off x="5241559" y="644160"/>
            <a:ext cx="6955763" cy="3949332"/>
          </a:xfrm>
        </p:spPr>
      </p:pic>
    </p:spTree>
    <p:extLst>
      <p:ext uri="{BB962C8B-B14F-4D97-AF65-F5344CB8AC3E}">
        <p14:creationId xmlns:p14="http://schemas.microsoft.com/office/powerpoint/2010/main" val="1417784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1" y="1240403"/>
            <a:ext cx="4282017" cy="2963149"/>
          </a:xfrm>
        </p:spPr>
        <p:txBody>
          <a:bodyPr vert="horz" lIns="91440" tIns="45720" rIns="91440" bIns="45720" rtlCol="0" anchor="ctr">
            <a:normAutofit fontScale="90000"/>
          </a:bodyPr>
          <a:lstStyle/>
          <a:p>
            <a:pPr>
              <a:lnSpc>
                <a:spcPct val="90000"/>
              </a:lnSpc>
              <a:spcBef>
                <a:spcPct val="0"/>
              </a:spcBef>
            </a:pPr>
            <a:r>
              <a:rPr lang="en-US" sz="4800" dirty="0">
                <a:solidFill>
                  <a:schemeClr val="tx1"/>
                </a:solidFill>
              </a:rPr>
              <a:t>Temporal analysis of team on the basis of wickets</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5206247"/>
            <a:ext cx="10268712" cy="1013577"/>
          </a:xfrm>
        </p:spPr>
        <p:txBody>
          <a:bodyPr vert="horz" lIns="91440" tIns="45720" rIns="91440" bIns="45720" rtlCol="0" anchor="t">
            <a:normAutofit/>
          </a:bodyPr>
          <a:lstStyle/>
          <a:p>
            <a:pPr>
              <a:lnSpc>
                <a:spcPct val="91000"/>
              </a:lnSpc>
            </a:pPr>
            <a:r>
              <a:rPr lang="en-US" sz="3300" dirty="0"/>
              <a:t>Using the </a:t>
            </a:r>
            <a:r>
              <a:rPr lang="en-US" sz="3300" err="1"/>
              <a:t>lineplot</a:t>
            </a:r>
            <a:r>
              <a:rPr lang="en-US" sz="3300" dirty="0"/>
              <a:t>, we observe that teams during final </a:t>
            </a:r>
            <a:r>
              <a:rPr lang="en-US" sz="3300"/>
              <a:t>overs taking wickets linearly.</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41</a:t>
            </a:fld>
            <a:endParaRPr lang="en-US" dirty="0">
              <a:solidFill>
                <a:schemeClr val="bg1"/>
              </a:solidFill>
            </a:endParaRPr>
          </a:p>
        </p:txBody>
      </p:sp>
      <p:pic>
        <p:nvPicPr>
          <p:cNvPr id="5" name="Picture Placeholder 4" descr="A graph with lines and dots&#10;&#10;Description automatically generated">
            <a:extLst>
              <a:ext uri="{FF2B5EF4-FFF2-40B4-BE49-F238E27FC236}">
                <a16:creationId xmlns:a16="http://schemas.microsoft.com/office/drawing/2014/main" id="{C2316A51-42A0-06BC-8C92-6E5ACBE0E049}"/>
              </a:ext>
            </a:extLst>
          </p:cNvPr>
          <p:cNvPicPr>
            <a:picLocks noGrp="1" noChangeAspect="1"/>
          </p:cNvPicPr>
          <p:nvPr>
            <p:ph type="pic" sz="quarter" idx="15"/>
          </p:nvPr>
        </p:nvPicPr>
        <p:blipFill rotWithShape="1">
          <a:blip r:embed="rId2"/>
          <a:srcRect l="-274"/>
          <a:stretch/>
        </p:blipFill>
        <p:spPr>
          <a:xfrm>
            <a:off x="5241559" y="632436"/>
            <a:ext cx="6946260" cy="3961055"/>
          </a:xfrm>
        </p:spPr>
      </p:pic>
    </p:spTree>
    <p:extLst>
      <p:ext uri="{BB962C8B-B14F-4D97-AF65-F5344CB8AC3E}">
        <p14:creationId xmlns:p14="http://schemas.microsoft.com/office/powerpoint/2010/main" val="2404378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128156" y="748145"/>
            <a:ext cx="6324599" cy="1700375"/>
          </a:xfrm>
        </p:spPr>
        <p:txBody>
          <a:bodyPr vert="horz" lIns="91440" tIns="45720" rIns="91440" bIns="45720" rtlCol="0" anchor="ctr">
            <a:normAutofit fontScale="90000"/>
          </a:bodyPr>
          <a:lstStyle/>
          <a:p>
            <a:pPr>
              <a:lnSpc>
                <a:spcPct val="90000"/>
              </a:lnSpc>
              <a:spcBef>
                <a:spcPct val="0"/>
              </a:spcBef>
            </a:pPr>
            <a:r>
              <a:rPr lang="en-US" sz="4800" dirty="0">
                <a:solidFill>
                  <a:schemeClr val="tx1"/>
                </a:solidFill>
              </a:rPr>
              <a:t>Temporal analysis of player on the basis of Runs and wickets</a:t>
            </a:r>
          </a:p>
        </p:txBody>
      </p:sp>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dirty="0" smtClean="0">
                <a:solidFill>
                  <a:schemeClr val="bg1"/>
                </a:solidFill>
              </a:rPr>
              <a:pPr algn="l">
                <a:spcAft>
                  <a:spcPts val="600"/>
                </a:spcAft>
              </a:pPr>
              <a:t>42</a:t>
            </a:fld>
            <a:endParaRPr lang="en-US" dirty="0">
              <a:solidFill>
                <a:schemeClr val="bg1"/>
              </a:solidFill>
            </a:endParaRPr>
          </a:p>
        </p:txBody>
      </p:sp>
      <p:pic>
        <p:nvPicPr>
          <p:cNvPr id="4" name="Picture 3">
            <a:extLst>
              <a:ext uri="{FF2B5EF4-FFF2-40B4-BE49-F238E27FC236}">
                <a16:creationId xmlns:a16="http://schemas.microsoft.com/office/drawing/2014/main" id="{254BB35C-B22A-B95F-F25E-0AC5A98F048F}"/>
              </a:ext>
            </a:extLst>
          </p:cNvPr>
          <p:cNvPicPr>
            <a:picLocks noChangeAspect="1"/>
          </p:cNvPicPr>
          <p:nvPr/>
        </p:nvPicPr>
        <p:blipFill>
          <a:blip r:embed="rId3"/>
          <a:stretch>
            <a:fillRect/>
          </a:stretch>
        </p:blipFill>
        <p:spPr>
          <a:xfrm>
            <a:off x="6681355" y="136525"/>
            <a:ext cx="5382489" cy="6300433"/>
          </a:xfrm>
          <a:prstGeom prst="rect">
            <a:avLst/>
          </a:prstGeom>
        </p:spPr>
      </p:pic>
      <p:pic>
        <p:nvPicPr>
          <p:cNvPr id="13" name="Picture 12">
            <a:extLst>
              <a:ext uri="{FF2B5EF4-FFF2-40B4-BE49-F238E27FC236}">
                <a16:creationId xmlns:a16="http://schemas.microsoft.com/office/drawing/2014/main" id="{0A553BB1-F733-F263-E8BB-4D69A18174F6}"/>
              </a:ext>
            </a:extLst>
          </p:cNvPr>
          <p:cNvPicPr>
            <a:picLocks noChangeAspect="1"/>
          </p:cNvPicPr>
          <p:nvPr/>
        </p:nvPicPr>
        <p:blipFill>
          <a:blip r:embed="rId4"/>
          <a:stretch>
            <a:fillRect/>
          </a:stretch>
        </p:blipFill>
        <p:spPr>
          <a:xfrm>
            <a:off x="168226" y="2921124"/>
            <a:ext cx="6346427" cy="3355012"/>
          </a:xfrm>
          <a:prstGeom prst="rect">
            <a:avLst/>
          </a:prstGeom>
        </p:spPr>
      </p:pic>
    </p:spTree>
    <p:extLst>
      <p:ext uri="{BB962C8B-B14F-4D97-AF65-F5344CB8AC3E}">
        <p14:creationId xmlns:p14="http://schemas.microsoft.com/office/powerpoint/2010/main" val="2386399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a:lstStyle/>
          <a:p>
            <a:r>
              <a:rPr lang="en-US" dirty="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
        <p:nvSpPr>
          <p:cNvPr id="17" name="Content Placehold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vert="horz" lIns="91440" tIns="45720" rIns="91440" bIns="45720" rtlCol="0" anchor="t">
            <a:normAutofit/>
          </a:bodyPr>
          <a:lstStyle/>
          <a:p>
            <a:r>
              <a:rPr lang="en-US" dirty="0"/>
              <a:t>VINAYAK GUPTA</a:t>
            </a:r>
          </a:p>
        </p:txBody>
      </p:sp>
      <p:sp>
        <p:nvSpPr>
          <p:cNvPr id="13" name="Content Placeholder 12">
            <a:extLst>
              <a:ext uri="{FF2B5EF4-FFF2-40B4-BE49-F238E27FC236}">
                <a16:creationId xmlns:a16="http://schemas.microsoft.com/office/drawing/2014/main" id="{27C60074-2066-4765-88F0-BC4B57CC1F9D}"/>
              </a:ext>
            </a:extLst>
          </p:cNvPr>
          <p:cNvSpPr>
            <a:spLocks noGrp="1"/>
          </p:cNvSpPr>
          <p:nvPr>
            <p:ph idx="16"/>
          </p:nvPr>
        </p:nvSpPr>
        <p:spPr>
          <a:xfrm>
            <a:off x="6620755" y="5355583"/>
            <a:ext cx="2270162" cy="577153"/>
          </a:xfrm>
        </p:spPr>
        <p:txBody>
          <a:bodyPr vert="horz" lIns="91440" tIns="45720" rIns="91440" bIns="45720" rtlCol="0" anchor="t">
            <a:normAutofit/>
          </a:bodyPr>
          <a:lstStyle/>
          <a:p>
            <a:r>
              <a:rPr lang="en-US" dirty="0"/>
              <a:t>viniatul18@gmail.com</a:t>
            </a:r>
          </a:p>
        </p:txBody>
      </p:sp>
      <p:sp>
        <p:nvSpPr>
          <p:cNvPr id="15" name="Content Placeholder 14">
            <a:extLst>
              <a:ext uri="{FF2B5EF4-FFF2-40B4-BE49-F238E27FC236}">
                <a16:creationId xmlns:a16="http://schemas.microsoft.com/office/drawing/2014/main" id="{5C765B3E-A7DA-421D-A959-98BFA5AE3BA1}"/>
              </a:ext>
            </a:extLst>
          </p:cNvPr>
          <p:cNvSpPr>
            <a:spLocks noGrp="1"/>
          </p:cNvSpPr>
          <p:nvPr>
            <p:ph idx="17"/>
          </p:nvPr>
        </p:nvSpPr>
        <p:spPr>
          <a:xfrm>
            <a:off x="9421095" y="5355583"/>
            <a:ext cx="2270162" cy="577153"/>
          </a:xfrm>
        </p:spPr>
        <p:txBody>
          <a:bodyPr vert="horz" lIns="91440" tIns="45720" rIns="91440" bIns="45720" rtlCol="0" anchor="t">
            <a:normAutofit/>
          </a:bodyPr>
          <a:lstStyle/>
          <a:p>
            <a:r>
              <a:rPr lang="en-US" dirty="0"/>
              <a:t>MIP-ML-08</a:t>
            </a:r>
          </a:p>
        </p:txBody>
      </p:sp>
      <p:sp>
        <p:nvSpPr>
          <p:cNvPr id="9" name="Footer Placehold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a:lstStyle/>
          <a:p>
            <a:r>
              <a:rPr lang="en-US" dirty="0"/>
              <a:t>VINAYAK GUPTA</a:t>
            </a:r>
          </a:p>
        </p:txBody>
      </p:sp>
      <p:sp>
        <p:nvSpPr>
          <p:cNvPr id="10" name="Slide Number Placehold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43</a:t>
            </a:fld>
            <a:endParaRPr lang="en-US" dirty="0"/>
          </a:p>
        </p:txBody>
      </p:sp>
    </p:spTree>
    <p:extLst>
      <p:ext uri="{BB962C8B-B14F-4D97-AF65-F5344CB8AC3E}">
        <p14:creationId xmlns:p14="http://schemas.microsoft.com/office/powerpoint/2010/main" val="2452352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643467"/>
            <a:ext cx="3212593" cy="5571066"/>
          </a:xfrm>
        </p:spPr>
        <p:txBody>
          <a:bodyPr>
            <a:normAutofit/>
          </a:bodyPr>
          <a:lstStyle/>
          <a:p>
            <a:r>
              <a:rPr lang="en-US" sz="5600"/>
              <a:t>Dataset overview</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5302336" y="643467"/>
            <a:ext cx="5926496" cy="5571066"/>
          </a:xfrm>
        </p:spPr>
        <p:txBody>
          <a:bodyPr vert="horz" lIns="91440" tIns="45720" rIns="91440" bIns="45720" rtlCol="0" anchor="ctr">
            <a:normAutofit lnSpcReduction="10000"/>
          </a:bodyPr>
          <a:lstStyle/>
          <a:p>
            <a:pPr>
              <a:lnSpc>
                <a:spcPct val="91000"/>
              </a:lnSpc>
            </a:pPr>
            <a:r>
              <a:rPr lang="en-US" sz="2200" dirty="0"/>
              <a:t>The dataset comprises of the following columns:</a:t>
            </a:r>
          </a:p>
          <a:p>
            <a:pPr marL="457200" indent="-457200">
              <a:buFont typeface="Wingdings,Sans-Serif" panose="020B0604020202020204" pitchFamily="34" charset="0"/>
              <a:buChar char="§"/>
            </a:pPr>
            <a:r>
              <a:rPr lang="en-US" sz="2200" dirty="0" err="1"/>
              <a:t>start_date</a:t>
            </a:r>
            <a:endParaRPr lang="en-US" sz="2200" dirty="0"/>
          </a:p>
          <a:p>
            <a:pPr marL="457200" indent="-457200">
              <a:buFont typeface="Wingdings,Sans-Serif" panose="020B0604020202020204" pitchFamily="34" charset="0"/>
              <a:buChar char="§"/>
            </a:pPr>
            <a:r>
              <a:rPr lang="en-US" sz="2200" dirty="0"/>
              <a:t>overs</a:t>
            </a:r>
          </a:p>
          <a:p>
            <a:pPr marL="457200" indent="-457200">
              <a:buFont typeface="Wingdings,Sans-Serif" panose="020B0604020202020204" pitchFamily="34" charset="0"/>
              <a:buChar char="§"/>
            </a:pPr>
            <a:r>
              <a:rPr lang="en-US" sz="2200" dirty="0" err="1"/>
              <a:t>mdns</a:t>
            </a:r>
            <a:r>
              <a:rPr lang="en-US" sz="2200" dirty="0"/>
              <a:t> (maidens)</a:t>
            </a:r>
          </a:p>
          <a:p>
            <a:pPr marL="457200" indent="-457200">
              <a:buFont typeface="Wingdings,Sans-Serif" panose="020B0604020202020204" pitchFamily="34" charset="0"/>
              <a:buChar char="§"/>
            </a:pPr>
            <a:r>
              <a:rPr lang="en-US" sz="2200" dirty="0"/>
              <a:t>econ (economy rate)</a:t>
            </a:r>
          </a:p>
          <a:p>
            <a:pPr marL="457200" indent="-457200">
              <a:buFont typeface="Wingdings,Sans-Serif" panose="020B0604020202020204" pitchFamily="34" charset="0"/>
              <a:buChar char="§"/>
            </a:pPr>
            <a:r>
              <a:rPr lang="en-US" sz="2200" dirty="0"/>
              <a:t>inns (innings)</a:t>
            </a:r>
          </a:p>
          <a:p>
            <a:pPr marL="457200" indent="-457200">
              <a:buFont typeface="Wingdings,Sans-Serif" panose="020B0604020202020204" pitchFamily="34" charset="0"/>
              <a:buChar char="§"/>
            </a:pPr>
            <a:r>
              <a:rPr lang="en-US" sz="2200" dirty="0"/>
              <a:t>4s (fours)</a:t>
            </a:r>
          </a:p>
          <a:p>
            <a:pPr marL="457200" indent="-457200">
              <a:buFont typeface="Wingdings,Sans-Serif" panose="020B0604020202020204" pitchFamily="34" charset="0"/>
              <a:buChar char="§"/>
            </a:pPr>
            <a:r>
              <a:rPr lang="en-US" sz="2200" dirty="0"/>
              <a:t>6s (sixes)</a:t>
            </a:r>
          </a:p>
          <a:p>
            <a:pPr marL="457200" indent="-457200">
              <a:buFont typeface="Wingdings,Sans-Serif" panose="020B0604020202020204" pitchFamily="34" charset="0"/>
              <a:buChar char="§"/>
            </a:pPr>
            <a:r>
              <a:rPr lang="en-US" sz="2200" dirty="0" err="1"/>
              <a:t>sr</a:t>
            </a:r>
            <a:r>
              <a:rPr lang="en-US" sz="2200" dirty="0"/>
              <a:t> (strike rate)l</a:t>
            </a:r>
          </a:p>
          <a:p>
            <a:pPr marL="457200" indent="-457200">
              <a:buFont typeface="Wingdings,Sans-Serif" panose="020B0604020202020204" pitchFamily="34" charset="0"/>
              <a:buChar char="§"/>
            </a:pPr>
            <a:r>
              <a:rPr lang="en-US" sz="2200" dirty="0"/>
              <a:t>not out</a:t>
            </a:r>
          </a:p>
          <a:p>
            <a:pPr marL="457200" indent="-457200">
              <a:buFont typeface="Wingdings,Sans-Serif" panose="020B0604020202020204" pitchFamily="34" charset="0"/>
              <a:buChar char="§"/>
            </a:pPr>
            <a:r>
              <a:rPr lang="en-US" sz="2200" dirty="0"/>
              <a:t>mins (minutes)</a:t>
            </a:r>
          </a:p>
        </p:txBody>
      </p:sp>
      <p:sp>
        <p:nvSpPr>
          <p:cNvPr id="5" name="Slide Number Placeholder 4">
            <a:extLst>
              <a:ext uri="{FF2B5EF4-FFF2-40B4-BE49-F238E27FC236}">
                <a16:creationId xmlns:a16="http://schemas.microsoft.com/office/drawing/2014/main" id="{4DC56DCD-C3D1-498C-D46A-43C5879C28D2}"/>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27CE633F-9882-4A5C-83A2-1109D0C73261}" type="slidenum">
              <a:rPr lang="en-US" smtClean="0"/>
              <a:pPr algn="l">
                <a:spcAft>
                  <a:spcPts val="600"/>
                </a:spcAft>
              </a:pPr>
              <a:t>5</a:t>
            </a:fld>
            <a:endParaRPr lang="en-US"/>
          </a:p>
        </p:txBody>
      </p:sp>
    </p:spTree>
    <p:extLst>
      <p:ext uri="{BB962C8B-B14F-4D97-AF65-F5344CB8AC3E}">
        <p14:creationId xmlns:p14="http://schemas.microsoft.com/office/powerpoint/2010/main" val="152113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sz="5600" kern="1200" cap="all" spc="120" baseline="0">
                <a:solidFill>
                  <a:schemeClr val="bg1"/>
                </a:solidFill>
                <a:latin typeface="+mj-lt"/>
                <a:ea typeface="+mj-ea"/>
                <a:cs typeface="+mj-cs"/>
              </a:rPr>
              <a:t>Importing essential libraries</a:t>
            </a:r>
          </a:p>
        </p:txBody>
      </p:sp>
      <p:sp>
        <p:nvSpPr>
          <p:cNvPr id="32" name="Rectangle 31">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9">
            <a:extLst>
              <a:ext uri="{FF2B5EF4-FFF2-40B4-BE49-F238E27FC236}">
                <a16:creationId xmlns:a16="http://schemas.microsoft.com/office/drawing/2014/main" id="{BE4C97A2-0C46-4D31-8087-9CD6A0458637}"/>
              </a:ext>
            </a:extLst>
          </p:cNvPr>
          <p:cNvSpPr>
            <a:spLocks/>
          </p:cNvSpPr>
          <p:nvPr/>
        </p:nvSpPr>
        <p:spPr>
          <a:xfrm>
            <a:off x="8059677" y="5542857"/>
            <a:ext cx="484544" cy="189688"/>
          </a:xfrm>
          <a:prstGeom prst="rect">
            <a:avLst/>
          </a:prstGeom>
        </p:spPr>
        <p:txBody>
          <a:bodyPr/>
          <a:lstStyle/>
          <a:p>
            <a:pPr defTabSz="466344">
              <a:spcAft>
                <a:spcPts val="600"/>
              </a:spcAft>
            </a:pPr>
            <a:fld id="{F97E8200-1950-409B-82E7-99938E7AE355}" type="slidenum">
              <a:rPr lang="en-US" sz="918" kern="1200">
                <a:solidFill>
                  <a:schemeClr val="tx1"/>
                </a:solidFill>
                <a:latin typeface="+mn-lt"/>
                <a:ea typeface="+mn-ea"/>
                <a:cs typeface="+mn-cs"/>
              </a:rPr>
              <a:pPr defTabSz="466344">
                <a:spcAft>
                  <a:spcPts val="600"/>
                </a:spcAft>
              </a:pPr>
              <a:t>6</a:t>
            </a:fld>
            <a:endParaRPr lang="en-US"/>
          </a:p>
        </p:txBody>
      </p:sp>
      <p:sp>
        <p:nvSpPr>
          <p:cNvPr id="10" name="Content Placeholder 9">
            <a:extLst>
              <a:ext uri="{FF2B5EF4-FFF2-40B4-BE49-F238E27FC236}">
                <a16:creationId xmlns:a16="http://schemas.microsoft.com/office/drawing/2014/main" id="{AF3A933B-A34F-E049-C401-F7DC3857CCE4}"/>
              </a:ext>
            </a:extLst>
          </p:cNvPr>
          <p:cNvSpPr>
            <a:spLocks/>
          </p:cNvSpPr>
          <p:nvPr/>
        </p:nvSpPr>
        <p:spPr>
          <a:xfrm>
            <a:off x="965981" y="3584952"/>
            <a:ext cx="4603028" cy="1856602"/>
          </a:xfrm>
          <a:prstGeom prst="rect">
            <a:avLst/>
          </a:prstGeom>
        </p:spPr>
        <p:txBody>
          <a:bodyPr lIns="91440" tIns="45720" rIns="91440" bIns="45720" anchor="t"/>
          <a:lstStyle/>
          <a:p>
            <a:pPr defTabSz="466344">
              <a:spcAft>
                <a:spcPts val="600"/>
              </a:spcAft>
            </a:pPr>
            <a:r>
              <a:rPr lang="en-US" sz="2200" kern="1200" dirty="0">
                <a:latin typeface="+mn-lt"/>
                <a:ea typeface="+mn-ea"/>
                <a:cs typeface="+mn-cs"/>
              </a:rPr>
              <a:t>Essential libraries are imported</a:t>
            </a:r>
            <a:endParaRPr lang="en-US" sz="2200" kern="1200" dirty="0">
              <a:latin typeface="+mn-lt"/>
            </a:endParaRPr>
          </a:p>
          <a:p>
            <a:pPr defTabSz="466344">
              <a:spcAft>
                <a:spcPts val="600"/>
              </a:spcAft>
            </a:pPr>
            <a:r>
              <a:rPr lang="en-US" sz="2200" kern="1200" dirty="0">
                <a:latin typeface="+mn-lt"/>
                <a:ea typeface="+mn-ea"/>
                <a:cs typeface="+mn-cs"/>
              </a:rPr>
              <a:t>Dataset is read from the stored location.</a:t>
            </a:r>
            <a:endParaRPr lang="en-US" sz="2200"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3DFB390-2BFF-E130-BC53-3C5E9D1EE787}"/>
                  </a:ext>
                </a:extLst>
              </p14:cNvPr>
              <p14:cNvContentPartPr/>
              <p14:nvPr/>
            </p14:nvContentPartPr>
            <p14:xfrm>
              <a:off x="3145733" y="5531345"/>
              <a:ext cx="978832" cy="159729"/>
            </p14:xfrm>
          </p:contentPart>
        </mc:Choice>
        <mc:Fallback xmlns="">
          <p:pic>
            <p:nvPicPr>
              <p:cNvPr id="12" name="Ink 11">
                <a:extLst>
                  <a:ext uri="{FF2B5EF4-FFF2-40B4-BE49-F238E27FC236}">
                    <a16:creationId xmlns:a16="http://schemas.microsoft.com/office/drawing/2014/main" id="{E3DFB390-2BFF-E130-BC53-3C5E9D1EE787}"/>
                  </a:ext>
                </a:extLst>
              </p:cNvPr>
              <p:cNvPicPr/>
              <p:nvPr/>
            </p:nvPicPr>
            <p:blipFill>
              <a:blip r:embed="rId4"/>
              <a:stretch>
                <a:fillRect/>
              </a:stretch>
            </p:blipFill>
            <p:spPr>
              <a:xfrm>
                <a:off x="3127740" y="5513398"/>
                <a:ext cx="1014459" cy="1952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431ADE9-B1C0-ABC0-F8B9-DD6B3C78377E}"/>
                  </a:ext>
                </a:extLst>
              </p14:cNvPr>
              <p14:cNvContentPartPr/>
              <p14:nvPr/>
            </p14:nvContentPartPr>
            <p14:xfrm>
              <a:off x="3829718" y="5671009"/>
              <a:ext cx="233470" cy="19357"/>
            </p14:xfrm>
          </p:contentPart>
        </mc:Choice>
        <mc:Fallback xmlns="">
          <p:pic>
            <p:nvPicPr>
              <p:cNvPr id="14" name="Ink 13">
                <a:extLst>
                  <a:ext uri="{FF2B5EF4-FFF2-40B4-BE49-F238E27FC236}">
                    <a16:creationId xmlns:a16="http://schemas.microsoft.com/office/drawing/2014/main" id="{D431ADE9-B1C0-ABC0-F8B9-DD6B3C78377E}"/>
                  </a:ext>
                </a:extLst>
              </p:cNvPr>
              <p:cNvPicPr/>
              <p:nvPr/>
            </p:nvPicPr>
            <p:blipFill>
              <a:blip r:embed="rId6"/>
              <a:stretch>
                <a:fillRect/>
              </a:stretch>
            </p:blipFill>
            <p:spPr>
              <a:xfrm>
                <a:off x="3811759" y="5653412"/>
                <a:ext cx="269029" cy="5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432FF49-3A5A-8505-AF3A-67FF5F9FB57A}"/>
                  </a:ext>
                </a:extLst>
              </p14:cNvPr>
              <p14:cNvContentPartPr/>
              <p14:nvPr/>
            </p14:nvContentPartPr>
            <p14:xfrm>
              <a:off x="5742544" y="5206525"/>
              <a:ext cx="7855" cy="7855"/>
            </p14:xfrm>
          </p:contentPart>
        </mc:Choice>
        <mc:Fallback xmlns="">
          <p:pic>
            <p:nvPicPr>
              <p:cNvPr id="15" name="Ink 14">
                <a:extLst>
                  <a:ext uri="{FF2B5EF4-FFF2-40B4-BE49-F238E27FC236}">
                    <a16:creationId xmlns:a16="http://schemas.microsoft.com/office/drawing/2014/main" id="{2432FF49-3A5A-8505-AF3A-67FF5F9FB57A}"/>
                  </a:ext>
                </a:extLst>
              </p:cNvPr>
              <p:cNvPicPr/>
              <p:nvPr/>
            </p:nvPicPr>
            <p:blipFill>
              <a:blip r:embed="rId8"/>
              <a:stretch>
                <a:fillRect/>
              </a:stretch>
            </p:blipFill>
            <p:spPr>
              <a:xfrm>
                <a:off x="5349794" y="4813775"/>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A9A216E-6603-2858-9C89-D0376C2FBA30}"/>
                  </a:ext>
                </a:extLst>
              </p14:cNvPr>
              <p14:cNvContentPartPr/>
              <p14:nvPr/>
            </p14:nvContentPartPr>
            <p14:xfrm>
              <a:off x="5572886" y="5175107"/>
              <a:ext cx="7855" cy="7855"/>
            </p14:xfrm>
          </p:contentPart>
        </mc:Choice>
        <mc:Fallback xmlns="">
          <p:pic>
            <p:nvPicPr>
              <p:cNvPr id="16" name="Ink 15">
                <a:extLst>
                  <a:ext uri="{FF2B5EF4-FFF2-40B4-BE49-F238E27FC236}">
                    <a16:creationId xmlns:a16="http://schemas.microsoft.com/office/drawing/2014/main" id="{5A9A216E-6603-2858-9C89-D0376C2FBA30}"/>
                  </a:ext>
                </a:extLst>
              </p:cNvPr>
              <p:cNvPicPr/>
              <p:nvPr/>
            </p:nvPicPr>
            <p:blipFill>
              <a:blip r:embed="rId8"/>
              <a:stretch>
                <a:fillRect/>
              </a:stretch>
            </p:blipFill>
            <p:spPr>
              <a:xfrm>
                <a:off x="5180136" y="4782357"/>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017C03C-C0ED-1DDB-95F1-ECEC6962EC04}"/>
                  </a:ext>
                </a:extLst>
              </p14:cNvPr>
              <p14:cNvContentPartPr/>
              <p14:nvPr/>
            </p14:nvContentPartPr>
            <p14:xfrm>
              <a:off x="5572886" y="5175107"/>
              <a:ext cx="7855" cy="7855"/>
            </p14:xfrm>
          </p:contentPart>
        </mc:Choice>
        <mc:Fallback xmlns="">
          <p:pic>
            <p:nvPicPr>
              <p:cNvPr id="17" name="Ink 16">
                <a:extLst>
                  <a:ext uri="{FF2B5EF4-FFF2-40B4-BE49-F238E27FC236}">
                    <a16:creationId xmlns:a16="http://schemas.microsoft.com/office/drawing/2014/main" id="{B017C03C-C0ED-1DDB-95F1-ECEC6962EC04}"/>
                  </a:ext>
                </a:extLst>
              </p:cNvPr>
              <p:cNvPicPr/>
              <p:nvPr/>
            </p:nvPicPr>
            <p:blipFill>
              <a:blip r:embed="rId8"/>
              <a:stretch>
                <a:fillRect/>
              </a:stretch>
            </p:blipFill>
            <p:spPr>
              <a:xfrm>
                <a:off x="5180136" y="4782357"/>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999E4040-1EF9-F5A5-DAE5-5C7310D01121}"/>
                  </a:ext>
                </a:extLst>
              </p14:cNvPr>
              <p14:cNvContentPartPr/>
              <p14:nvPr/>
            </p14:nvContentPartPr>
            <p14:xfrm>
              <a:off x="5572886" y="5175107"/>
              <a:ext cx="7855" cy="7855"/>
            </p14:xfrm>
          </p:contentPart>
        </mc:Choice>
        <mc:Fallback xmlns="">
          <p:pic>
            <p:nvPicPr>
              <p:cNvPr id="18" name="Ink 17">
                <a:extLst>
                  <a:ext uri="{FF2B5EF4-FFF2-40B4-BE49-F238E27FC236}">
                    <a16:creationId xmlns:a16="http://schemas.microsoft.com/office/drawing/2014/main" id="{999E4040-1EF9-F5A5-DAE5-5C7310D01121}"/>
                  </a:ext>
                </a:extLst>
              </p:cNvPr>
              <p:cNvPicPr/>
              <p:nvPr/>
            </p:nvPicPr>
            <p:blipFill>
              <a:blip r:embed="rId8"/>
              <a:stretch>
                <a:fillRect/>
              </a:stretch>
            </p:blipFill>
            <p:spPr>
              <a:xfrm>
                <a:off x="5180136" y="4782357"/>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700901A6-6DEE-AFC6-60D3-BF858CF9B973}"/>
                  </a:ext>
                </a:extLst>
              </p14:cNvPr>
              <p14:cNvContentPartPr/>
              <p14:nvPr/>
            </p14:nvContentPartPr>
            <p14:xfrm>
              <a:off x="5572886" y="5175107"/>
              <a:ext cx="7855" cy="7855"/>
            </p14:xfrm>
          </p:contentPart>
        </mc:Choice>
        <mc:Fallback xmlns="">
          <p:pic>
            <p:nvPicPr>
              <p:cNvPr id="19" name="Ink 18">
                <a:extLst>
                  <a:ext uri="{FF2B5EF4-FFF2-40B4-BE49-F238E27FC236}">
                    <a16:creationId xmlns:a16="http://schemas.microsoft.com/office/drawing/2014/main" id="{700901A6-6DEE-AFC6-60D3-BF858CF9B973}"/>
                  </a:ext>
                </a:extLst>
              </p:cNvPr>
              <p:cNvPicPr/>
              <p:nvPr/>
            </p:nvPicPr>
            <p:blipFill>
              <a:blip r:embed="rId8"/>
              <a:stretch>
                <a:fillRect/>
              </a:stretch>
            </p:blipFill>
            <p:spPr>
              <a:xfrm>
                <a:off x="5180136" y="4782357"/>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E662A66-0334-E377-40FF-ACEEC4D53B14}"/>
                  </a:ext>
                </a:extLst>
              </p14:cNvPr>
              <p14:cNvContentPartPr/>
              <p14:nvPr/>
            </p14:nvContentPartPr>
            <p14:xfrm>
              <a:off x="5572886" y="5175107"/>
              <a:ext cx="7855" cy="7855"/>
            </p14:xfrm>
          </p:contentPart>
        </mc:Choice>
        <mc:Fallback xmlns="">
          <p:pic>
            <p:nvPicPr>
              <p:cNvPr id="20" name="Ink 19">
                <a:extLst>
                  <a:ext uri="{FF2B5EF4-FFF2-40B4-BE49-F238E27FC236}">
                    <a16:creationId xmlns:a16="http://schemas.microsoft.com/office/drawing/2014/main" id="{1E662A66-0334-E377-40FF-ACEEC4D53B14}"/>
                  </a:ext>
                </a:extLst>
              </p:cNvPr>
              <p:cNvPicPr/>
              <p:nvPr/>
            </p:nvPicPr>
            <p:blipFill>
              <a:blip r:embed="rId8"/>
              <a:stretch>
                <a:fillRect/>
              </a:stretch>
            </p:blipFill>
            <p:spPr>
              <a:xfrm>
                <a:off x="5180136" y="4782357"/>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B69C73DD-D71A-78C2-4B9B-F4DCD3BE6D60}"/>
                  </a:ext>
                </a:extLst>
              </p14:cNvPr>
              <p14:cNvContentPartPr/>
              <p14:nvPr/>
            </p14:nvContentPartPr>
            <p14:xfrm>
              <a:off x="4642907" y="4345666"/>
              <a:ext cx="7855" cy="7855"/>
            </p14:xfrm>
          </p:contentPart>
        </mc:Choice>
        <mc:Fallback xmlns="">
          <p:pic>
            <p:nvPicPr>
              <p:cNvPr id="21" name="Ink 20">
                <a:extLst>
                  <a:ext uri="{FF2B5EF4-FFF2-40B4-BE49-F238E27FC236}">
                    <a16:creationId xmlns:a16="http://schemas.microsoft.com/office/drawing/2014/main" id="{B69C73DD-D71A-78C2-4B9B-F4DCD3BE6D60}"/>
                  </a:ext>
                </a:extLst>
              </p:cNvPr>
              <p:cNvPicPr/>
              <p:nvPr/>
            </p:nvPicPr>
            <p:blipFill>
              <a:blip r:embed="rId8"/>
              <a:stretch>
                <a:fillRect/>
              </a:stretch>
            </p:blipFill>
            <p:spPr>
              <a:xfrm>
                <a:off x="4250157" y="3952916"/>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EC8DCA8-053C-C4D9-F5C4-5C40E4C8AD18}"/>
                  </a:ext>
                </a:extLst>
              </p14:cNvPr>
              <p14:cNvContentPartPr/>
              <p14:nvPr/>
            </p14:nvContentPartPr>
            <p14:xfrm>
              <a:off x="4642907" y="4345666"/>
              <a:ext cx="7855" cy="7855"/>
            </p14:xfrm>
          </p:contentPart>
        </mc:Choice>
        <mc:Fallback xmlns="">
          <p:pic>
            <p:nvPicPr>
              <p:cNvPr id="22" name="Ink 21">
                <a:extLst>
                  <a:ext uri="{FF2B5EF4-FFF2-40B4-BE49-F238E27FC236}">
                    <a16:creationId xmlns:a16="http://schemas.microsoft.com/office/drawing/2014/main" id="{2EC8DCA8-053C-C4D9-F5C4-5C40E4C8AD18}"/>
                  </a:ext>
                </a:extLst>
              </p:cNvPr>
              <p:cNvPicPr/>
              <p:nvPr/>
            </p:nvPicPr>
            <p:blipFill>
              <a:blip r:embed="rId8"/>
              <a:stretch>
                <a:fillRect/>
              </a:stretch>
            </p:blipFill>
            <p:spPr>
              <a:xfrm>
                <a:off x="4250157" y="3952916"/>
                <a:ext cx="785500" cy="7855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DC6F6E1F-EBC0-7A91-AB11-849C2223E1A5}"/>
                  </a:ext>
                </a:extLst>
              </p14:cNvPr>
              <p14:cNvContentPartPr/>
              <p14:nvPr/>
            </p14:nvContentPartPr>
            <p14:xfrm>
              <a:off x="3285639" y="2749620"/>
              <a:ext cx="7855" cy="7855"/>
            </p14:xfrm>
          </p:contentPart>
        </mc:Choice>
        <mc:Fallback xmlns="">
          <p:pic>
            <p:nvPicPr>
              <p:cNvPr id="23" name="Ink 22">
                <a:extLst>
                  <a:ext uri="{FF2B5EF4-FFF2-40B4-BE49-F238E27FC236}">
                    <a16:creationId xmlns:a16="http://schemas.microsoft.com/office/drawing/2014/main" id="{DC6F6E1F-EBC0-7A91-AB11-849C2223E1A5}"/>
                  </a:ext>
                </a:extLst>
              </p:cNvPr>
              <p:cNvPicPr/>
              <p:nvPr/>
            </p:nvPicPr>
            <p:blipFill>
              <a:blip r:embed="rId8"/>
              <a:stretch>
                <a:fillRect/>
              </a:stretch>
            </p:blipFill>
            <p:spPr>
              <a:xfrm>
                <a:off x="2892889" y="2356870"/>
                <a:ext cx="785500" cy="785500"/>
              </a:xfrm>
              <a:prstGeom prst="rect">
                <a:avLst/>
              </a:prstGeom>
            </p:spPr>
          </p:pic>
        </mc:Fallback>
      </mc:AlternateContent>
      <p:pic>
        <p:nvPicPr>
          <p:cNvPr id="4" name="Picture 3">
            <a:extLst>
              <a:ext uri="{FF2B5EF4-FFF2-40B4-BE49-F238E27FC236}">
                <a16:creationId xmlns:a16="http://schemas.microsoft.com/office/drawing/2014/main" id="{41DA68B5-F872-0107-6BDF-D1EE1A9D4BDE}"/>
              </a:ext>
            </a:extLst>
          </p:cNvPr>
          <p:cNvPicPr>
            <a:picLocks noChangeAspect="1"/>
          </p:cNvPicPr>
          <p:nvPr/>
        </p:nvPicPr>
        <p:blipFill>
          <a:blip r:embed="rId17"/>
          <a:stretch>
            <a:fillRect/>
          </a:stretch>
        </p:blipFill>
        <p:spPr>
          <a:xfrm>
            <a:off x="5997482" y="3131117"/>
            <a:ext cx="5093477" cy="1947893"/>
          </a:xfrm>
          <a:prstGeom prst="rect">
            <a:avLst/>
          </a:prstGeom>
        </p:spPr>
      </p:pic>
    </p:spTree>
    <p:extLst>
      <p:ext uri="{BB962C8B-B14F-4D97-AF65-F5344CB8AC3E}">
        <p14:creationId xmlns:p14="http://schemas.microsoft.com/office/powerpoint/2010/main" val="42129174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0" y="317814"/>
            <a:ext cx="10268712" cy="1700784"/>
          </a:xfrm>
        </p:spPr>
        <p:txBody>
          <a:bodyPr vert="horz" lIns="91440" tIns="45720" rIns="91440" bIns="45720" rtlCol="0" anchor="ctr">
            <a:normAutofit/>
          </a:bodyPr>
          <a:lstStyle/>
          <a:p>
            <a:pPr>
              <a:lnSpc>
                <a:spcPct val="90000"/>
              </a:lnSpc>
              <a:spcBef>
                <a:spcPct val="0"/>
              </a:spcBef>
            </a:pPr>
            <a:r>
              <a:rPr lang="en-US" kern="1200" cap="all" spc="120" baseline="0">
                <a:solidFill>
                  <a:schemeClr val="bg1"/>
                </a:solidFill>
                <a:latin typeface="+mj-lt"/>
                <a:ea typeface="+mj-ea"/>
                <a:cs typeface="+mj-cs"/>
              </a:rPr>
              <a:t>Provided dataset</a:t>
            </a: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2784143"/>
            <a:ext cx="5782586" cy="3433031"/>
          </a:xfrm>
        </p:spPr>
        <p:txBody>
          <a:bodyPr vert="horz" lIns="91440" tIns="45720" rIns="91440" bIns="45720" rtlCol="0" anchor="t">
            <a:normAutofit/>
          </a:bodyPr>
          <a:lstStyle/>
          <a:p>
            <a:r>
              <a:rPr lang="en-US">
                <a:solidFill>
                  <a:schemeClr val="tx1"/>
                </a:solidFill>
              </a:rPr>
              <a:t>The dataset provided has 1408 rows and 20 attributes.</a:t>
            </a:r>
          </a:p>
          <a:p>
            <a:r>
              <a:rPr lang="en-US">
                <a:solidFill>
                  <a:schemeClr val="tx1"/>
                </a:solidFill>
              </a:rPr>
              <a:t>Few of the Attributes are:</a:t>
            </a:r>
          </a:p>
          <a:p>
            <a:pPr marL="342900" indent="-342900">
              <a:buChar char="•"/>
            </a:pPr>
            <a:r>
              <a:rPr lang="en-US">
                <a:solidFill>
                  <a:schemeClr val="tx1"/>
                </a:solidFill>
              </a:rPr>
              <a:t>team</a:t>
            </a:r>
          </a:p>
          <a:p>
            <a:pPr marL="342900" indent="-342900">
              <a:buChar char="•"/>
            </a:pPr>
            <a:r>
              <a:rPr lang="en-US">
                <a:solidFill>
                  <a:schemeClr val="tx1"/>
                </a:solidFill>
              </a:rPr>
              <a:t>player</a:t>
            </a:r>
          </a:p>
          <a:p>
            <a:pPr marL="342900" indent="-342900">
              <a:buChar char="•"/>
            </a:pPr>
            <a:r>
              <a:rPr lang="en-US">
                <a:solidFill>
                  <a:schemeClr val="tx1"/>
                </a:solidFill>
              </a:rPr>
              <a:t>4s</a:t>
            </a:r>
          </a:p>
          <a:p>
            <a:pPr marL="342900" indent="-342900">
              <a:buChar char="•"/>
            </a:pPr>
            <a:r>
              <a:rPr lang="en-US">
                <a:solidFill>
                  <a:schemeClr val="tx1"/>
                </a:solidFill>
              </a:rPr>
              <a:t>wkts</a:t>
            </a:r>
          </a:p>
        </p:txBody>
      </p:sp>
      <p:pic>
        <p:nvPicPr>
          <p:cNvPr id="9" name="Picture Placeholder 8">
            <a:extLst>
              <a:ext uri="{FF2B5EF4-FFF2-40B4-BE49-F238E27FC236}">
                <a16:creationId xmlns:a16="http://schemas.microsoft.com/office/drawing/2014/main" id="{4C8DD225-452B-EA09-D29C-807B23B969F5}"/>
              </a:ext>
            </a:extLst>
          </p:cNvPr>
          <p:cNvPicPr>
            <a:picLocks noGrp="1" noChangeAspect="1"/>
          </p:cNvPicPr>
          <p:nvPr>
            <p:ph type="pic" sz="quarter" idx="15"/>
          </p:nvPr>
        </p:nvPicPr>
        <p:blipFill rotWithShape="1">
          <a:blip r:embed="rId2"/>
          <a:srcRect l="-98" t="-991" r="-157" b="46"/>
          <a:stretch/>
        </p:blipFill>
        <p:spPr>
          <a:xfrm>
            <a:off x="6294886" y="2578654"/>
            <a:ext cx="5579203" cy="3637081"/>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pPr algn="l">
                <a:spcAft>
                  <a:spcPts val="600"/>
                </a:spcAft>
              </a:pPr>
              <a:t>7</a:t>
            </a:fld>
            <a:endParaRPr lang="en-US"/>
          </a:p>
        </p:txBody>
      </p:sp>
    </p:spTree>
    <p:extLst>
      <p:ext uri="{BB962C8B-B14F-4D97-AF65-F5344CB8AC3E}">
        <p14:creationId xmlns:p14="http://schemas.microsoft.com/office/powerpoint/2010/main" val="77506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p:txBody>
          <a:bodyPr/>
          <a:lstStyle/>
          <a:p>
            <a:r>
              <a:rPr lang="en-US" dirty="0"/>
              <a:t>EDA</a:t>
            </a:r>
          </a:p>
        </p:txBody>
      </p:sp>
      <p:sp>
        <p:nvSpPr>
          <p:cNvPr id="24" name="Content Placeholder 23">
            <a:extLst>
              <a:ext uri="{FF2B5EF4-FFF2-40B4-BE49-F238E27FC236}">
                <a16:creationId xmlns:a16="http://schemas.microsoft.com/office/drawing/2014/main" id="{D593D767-CBED-4343-BF82-E91FA5BF5521}"/>
              </a:ext>
            </a:extLst>
          </p:cNvPr>
          <p:cNvSpPr>
            <a:spLocks noGrp="1"/>
          </p:cNvSpPr>
          <p:nvPr>
            <p:ph type="body" idx="1"/>
          </p:nvPr>
        </p:nvSpPr>
        <p:spPr/>
        <p:txBody>
          <a:bodyPr vert="horz" lIns="91440" tIns="45720" rIns="91440" bIns="45720" rtlCol="0" anchor="t">
            <a:normAutofit/>
          </a:bodyPr>
          <a:lstStyle/>
          <a:p>
            <a:r>
              <a:rPr lang="en-US" dirty="0"/>
              <a:t>In EDA, we'll observe the information and </a:t>
            </a:r>
            <a:r>
              <a:rPr lang="en-US" dirty="0" err="1"/>
              <a:t>statististics</a:t>
            </a:r>
            <a:r>
              <a:rPr lang="en-US" dirty="0"/>
              <a:t>.</a:t>
            </a:r>
          </a:p>
        </p:txBody>
      </p:sp>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4294967295"/>
          </p:nvPr>
        </p:nvSpPr>
        <p:spPr>
          <a:xfrm>
            <a:off x="11260138" y="6356350"/>
            <a:ext cx="931862"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67217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172F-9555-5725-DCA6-3723B3217609}"/>
              </a:ext>
            </a:extLst>
          </p:cNvPr>
          <p:cNvSpPr>
            <a:spLocks noGrp="1"/>
          </p:cNvSpPr>
          <p:nvPr>
            <p:ph type="title"/>
          </p:nvPr>
        </p:nvSpPr>
        <p:spPr>
          <a:xfrm>
            <a:off x="960120" y="990599"/>
            <a:ext cx="4857751" cy="1563989"/>
          </a:xfrm>
        </p:spPr>
        <p:txBody>
          <a:bodyPr vert="horz" lIns="91440" tIns="45720" rIns="91440" bIns="45720" rtlCol="0" anchor="ctr">
            <a:normAutofit/>
          </a:bodyPr>
          <a:lstStyle/>
          <a:p>
            <a:pPr>
              <a:lnSpc>
                <a:spcPct val="90000"/>
              </a:lnSpc>
              <a:spcBef>
                <a:spcPct val="0"/>
              </a:spcBef>
            </a:pPr>
            <a:r>
              <a:rPr lang="en-US" sz="5100" kern="1200" cap="all" spc="120" baseline="0" dirty="0">
                <a:latin typeface="+mj-lt"/>
                <a:ea typeface="+mj-ea"/>
                <a:cs typeface="+mj-cs"/>
              </a:rPr>
              <a:t>Dataset </a:t>
            </a:r>
            <a:r>
              <a:rPr lang="en-US" sz="5100" dirty="0"/>
              <a:t>information</a:t>
            </a:r>
            <a:endParaRPr lang="en-US" sz="5100" kern="1200" cap="all" spc="120" baseline="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3F6BBD06-403F-D1A8-D7C0-9E9158AD90E0}"/>
              </a:ext>
            </a:extLst>
          </p:cNvPr>
          <p:cNvSpPr>
            <a:spLocks noGrp="1"/>
          </p:cNvSpPr>
          <p:nvPr>
            <p:ph type="body" sz="quarter" idx="18"/>
          </p:nvPr>
        </p:nvSpPr>
        <p:spPr>
          <a:xfrm>
            <a:off x="960120" y="3071909"/>
            <a:ext cx="4924426" cy="2795492"/>
          </a:xfrm>
        </p:spPr>
        <p:txBody>
          <a:bodyPr vert="horz" lIns="91440" tIns="45720" rIns="91440" bIns="45720" rtlCol="0" anchor="t">
            <a:normAutofit/>
          </a:bodyPr>
          <a:lstStyle/>
          <a:p>
            <a:r>
              <a:rPr lang="en-US" dirty="0">
                <a:solidFill>
                  <a:schemeClr val="tx1"/>
                </a:solidFill>
              </a:rPr>
              <a:t>We can observe the information of the dataset like </a:t>
            </a:r>
            <a:r>
              <a:rPr lang="en-US" dirty="0" err="1">
                <a:solidFill>
                  <a:schemeClr val="tx1"/>
                </a:solidFill>
              </a:rPr>
              <a:t>RangeIndex</a:t>
            </a:r>
            <a:r>
              <a:rPr lang="en-US" dirty="0">
                <a:solidFill>
                  <a:schemeClr val="tx1"/>
                </a:solidFill>
              </a:rPr>
              <a:t>, Number of columns, data types, non-null count and the number of records of each attribute.</a:t>
            </a:r>
          </a:p>
        </p:txBody>
      </p:sp>
      <p:pic>
        <p:nvPicPr>
          <p:cNvPr id="5" name="Picture Placeholder 4">
            <a:extLst>
              <a:ext uri="{FF2B5EF4-FFF2-40B4-BE49-F238E27FC236}">
                <a16:creationId xmlns:a16="http://schemas.microsoft.com/office/drawing/2014/main" id="{9B61D45B-511E-002B-7441-497E40F01B5E}"/>
              </a:ext>
            </a:extLst>
          </p:cNvPr>
          <p:cNvPicPr>
            <a:picLocks noGrp="1" noChangeAspect="1"/>
          </p:cNvPicPr>
          <p:nvPr>
            <p:ph type="pic" sz="quarter" idx="15"/>
          </p:nvPr>
        </p:nvPicPr>
        <p:blipFill rotWithShape="1">
          <a:blip r:embed="rId2"/>
          <a:srcRect l="613" t="192" r="409" b="-192"/>
          <a:stretch/>
        </p:blipFill>
        <p:spPr>
          <a:xfrm>
            <a:off x="6776467" y="664432"/>
            <a:ext cx="4895640" cy="5522198"/>
          </a:xfrm>
          <a:prstGeom prst="rect">
            <a:avLst/>
          </a:prstGeom>
        </p:spPr>
      </p:pic>
      <p:sp>
        <p:nvSpPr>
          <p:cNvPr id="7" name="Slide Number Placeholder 6">
            <a:extLst>
              <a:ext uri="{FF2B5EF4-FFF2-40B4-BE49-F238E27FC236}">
                <a16:creationId xmlns:a16="http://schemas.microsoft.com/office/drawing/2014/main" id="{FA964371-4C74-78F2-1ACA-A7A37337E64D}"/>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294A09A9-5501-47C1-A89A-A340965A2BE2}" type="slidenum">
              <a:rPr lang="en-US" smtClean="0"/>
              <a:pPr algn="l">
                <a:spcAft>
                  <a:spcPts val="600"/>
                </a:spcAft>
              </a:pPr>
              <a:t>9</a:t>
            </a:fld>
            <a:endParaRPr lang="en-US"/>
          </a:p>
        </p:txBody>
      </p:sp>
    </p:spTree>
    <p:extLst>
      <p:ext uri="{BB962C8B-B14F-4D97-AF65-F5344CB8AC3E}">
        <p14:creationId xmlns:p14="http://schemas.microsoft.com/office/powerpoint/2010/main" val="3348410118"/>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5BFFF-2B6E-4D20-8938-61E36B8CFE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069F72-2015-4FB6-9588-A49CB14BDC1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6DA60BD-0042-4722-B671-D551884D1E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_JuxtaposeVTI</Template>
  <TotalTime>241</TotalTime>
  <Words>876</Words>
  <Application>Microsoft Office PowerPoint</Application>
  <PresentationFormat>Widescreen</PresentationFormat>
  <Paragraphs>161</Paragraphs>
  <Slides>43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Agency FB</vt:lpstr>
      <vt:lpstr>Arial</vt:lpstr>
      <vt:lpstr>Calibri</vt:lpstr>
      <vt:lpstr>Franklin Gothic Demi Cond</vt:lpstr>
      <vt:lpstr>Franklin Gothic Medium</vt:lpstr>
      <vt:lpstr>Wingdings</vt:lpstr>
      <vt:lpstr>Wingdings,Sans-Serif</vt:lpstr>
      <vt:lpstr>JuxtaposeVTI</vt:lpstr>
      <vt:lpstr>Cricket world cup 2023 analysis</vt:lpstr>
      <vt:lpstr>AGENDA</vt:lpstr>
      <vt:lpstr>PROJECT OVERVIEW</vt:lpstr>
      <vt:lpstr>Dataset overview</vt:lpstr>
      <vt:lpstr>Dataset overview</vt:lpstr>
      <vt:lpstr>Importing essential libraries</vt:lpstr>
      <vt:lpstr>Provided dataset</vt:lpstr>
      <vt:lpstr>EDA</vt:lpstr>
      <vt:lpstr>Dataset information</vt:lpstr>
      <vt:lpstr>Dataset description</vt:lpstr>
      <vt:lpstr>Null count of each attributes</vt:lpstr>
      <vt:lpstr>Data preprocessing</vt:lpstr>
      <vt:lpstr>Data cleaning</vt:lpstr>
      <vt:lpstr>Team performance analysis</vt:lpstr>
      <vt:lpstr>Explore team-wise performance metrics</vt:lpstr>
      <vt:lpstr>Team which took highest wickets</vt:lpstr>
      <vt:lpstr>Team with highest Runs</vt:lpstr>
      <vt:lpstr>Teams with batting/bowling styles</vt:lpstr>
      <vt:lpstr>Team with top performance</vt:lpstr>
      <vt:lpstr>Player performance analysis</vt:lpstr>
      <vt:lpstr>For Player wise statistics for both batting &amp; bowling</vt:lpstr>
      <vt:lpstr>PowerPoint Presentation</vt:lpstr>
      <vt:lpstr>Identify leading run-scorers</vt:lpstr>
      <vt:lpstr>leading wicket-takers</vt:lpstr>
      <vt:lpstr>Assess the impact of players on their team's performance</vt:lpstr>
      <vt:lpstr>PowerPoint Presentation</vt:lpstr>
      <vt:lpstr>Opposition and ground analysis</vt:lpstr>
      <vt:lpstr>Investigate how teams and players perform against different oppositions</vt:lpstr>
      <vt:lpstr>PowerPoint Presentation</vt:lpstr>
      <vt:lpstr>PowerPoint Presentation</vt:lpstr>
      <vt:lpstr>Examine performance variations across different playing grounds</vt:lpstr>
      <vt:lpstr>PowerPoint Presentation</vt:lpstr>
      <vt:lpstr>PowerPoint Presentation</vt:lpstr>
      <vt:lpstr>Identify if there are specific teams or players that excel in certain conditions</vt:lpstr>
      <vt:lpstr>Identify if there are specific teams or players that excel in certain conditions</vt:lpstr>
      <vt:lpstr>Temporal analysis</vt:lpstr>
      <vt:lpstr>Parsing the dataset</vt:lpstr>
      <vt:lpstr>Temporal analysis of all team</vt:lpstr>
      <vt:lpstr>Temporal analysis of all team</vt:lpstr>
      <vt:lpstr>Temporal analysis of team on the basis of runs-scored</vt:lpstr>
      <vt:lpstr>Temporal analysis of team on the basis of wickets</vt:lpstr>
      <vt:lpstr>Temporal analysis of player on the basis of Runs and wickets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Vinayak Gupta</dc:creator>
  <cp:lastModifiedBy>Sohini Roy Chowdhury</cp:lastModifiedBy>
  <cp:revision>1291</cp:revision>
  <dcterms:created xsi:type="dcterms:W3CDTF">2024-04-05T15:03:37Z</dcterms:created>
  <dcterms:modified xsi:type="dcterms:W3CDTF">2024-04-06T17:24:42Z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